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embeddedFontLst>
    <p:embeddedFont>
      <p:font typeface="Open Sans" panose="020B0606030504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m9MGzVvzAKDadHb4TXvaixXvan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5DCDD1-13CB-4352-8B20-2F4A6168BD3B}">
  <a:tblStyle styleId="{0A5DCDD1-13CB-4352-8B20-2F4A6168BD3B}" styleName="Table_0">
    <a:wholeTbl>
      <a:tcTxStyle b="off" i="off">
        <a:font>
          <a:latin typeface="Arial"/>
          <a:ea typeface="Arial"/>
          <a:cs typeface="Arial"/>
        </a:font>
        <a:schemeClr val="dk1"/>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1V>
    <a:band2V>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accent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65"/>
    <p:restoredTop sz="87926"/>
  </p:normalViewPr>
  <p:slideViewPr>
    <p:cSldViewPr snapToGrid="0">
      <p:cViewPr varScale="1">
        <p:scale>
          <a:sx n="88" d="100"/>
          <a:sy n="88" d="100"/>
        </p:scale>
        <p:origin x="704" y="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 name="Google Shape;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7d7badc4d7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l-GR" dirty="0"/>
              <a:t>Ανάλυση </a:t>
            </a:r>
            <a:r>
              <a:rPr lang="en-US" dirty="0"/>
              <a:t>SWOT:</a:t>
            </a:r>
            <a:endParaRPr lang="el-GR" dirty="0"/>
          </a:p>
          <a:p>
            <a:pPr marL="0" lvl="0" indent="0" algn="l" rtl="0">
              <a:lnSpc>
                <a:spcPct val="100000"/>
              </a:lnSpc>
              <a:spcBef>
                <a:spcPts val="0"/>
              </a:spcBef>
              <a:spcAft>
                <a:spcPts val="0"/>
              </a:spcAft>
              <a:buSzPts val="1400"/>
              <a:buNone/>
            </a:pPr>
            <a:r>
              <a:rPr lang="el-GR" dirty="0" err="1"/>
              <a:t>Δυνατ</a:t>
            </a:r>
            <a:r>
              <a:rPr lang="en-US" dirty="0" err="1"/>
              <a:t>ά</a:t>
            </a:r>
            <a:r>
              <a:rPr lang="el-GR" dirty="0"/>
              <a:t> σημεία: Τι γίνεται ήδη που υποστηρίζει την ευημερία</a:t>
            </a:r>
          </a:p>
          <a:p>
            <a:pPr marL="0" lvl="0" indent="0" algn="l" rtl="0">
              <a:lnSpc>
                <a:spcPct val="100000"/>
              </a:lnSpc>
              <a:spcBef>
                <a:spcPts val="0"/>
              </a:spcBef>
              <a:spcAft>
                <a:spcPts val="0"/>
              </a:spcAft>
              <a:buSzPts val="1400"/>
              <a:buNone/>
            </a:pPr>
            <a:r>
              <a:rPr lang="el-GR" dirty="0"/>
              <a:t>Αδυναμίες: Τι εμποδίζει την ευημερία</a:t>
            </a:r>
          </a:p>
          <a:p>
            <a:pPr marL="0" lvl="0" indent="0" algn="l" rtl="0">
              <a:lnSpc>
                <a:spcPct val="100000"/>
              </a:lnSpc>
              <a:spcBef>
                <a:spcPts val="0"/>
              </a:spcBef>
              <a:spcAft>
                <a:spcPts val="0"/>
              </a:spcAft>
              <a:buSzPts val="1400"/>
              <a:buNone/>
            </a:pPr>
            <a:r>
              <a:rPr lang="el-GR" dirty="0"/>
              <a:t>Ευκαιρίες: Τι μπορείτε να χρησιμοποιήσετε ως αφετηρία ή να χτίσετε πάνω σε αυτό</a:t>
            </a:r>
          </a:p>
          <a:p>
            <a:pPr marL="0" lvl="0" indent="0" algn="l" rtl="0">
              <a:lnSpc>
                <a:spcPct val="100000"/>
              </a:lnSpc>
              <a:spcBef>
                <a:spcPts val="0"/>
              </a:spcBef>
              <a:spcAft>
                <a:spcPts val="0"/>
              </a:spcAft>
              <a:buSzPts val="1400"/>
              <a:buNone/>
            </a:pPr>
            <a:r>
              <a:rPr lang="el-GR" dirty="0"/>
              <a:t>Απειλές: Οι κίνδυνοι αν δεν αλλάξει κάτι</a:t>
            </a:r>
            <a:endParaRPr dirty="0"/>
          </a:p>
        </p:txBody>
      </p:sp>
      <p:sp>
        <p:nvSpPr>
          <p:cNvPr id="192" name="Google Shape;192;g37d7badc4d7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7f91dc4fb9_0_1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g37f91dc4fb9_0_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7d7badc4d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 name="Google Shape;66;g37d7badc4d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7f91dc4fb9_0_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g37f91dc4fb9_0_1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 name="Google Shape;73;g37f91dc4fb9_0_1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7f91dc4fb9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g37f91dc4fb9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7f91dc4fb9_0_1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g37f91dc4fb9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11"/>
          <p:cNvSpPr/>
          <p:nvPr/>
        </p:nvSpPr>
        <p:spPr>
          <a:xfrm>
            <a:off x="0" y="0"/>
            <a:ext cx="12191999" cy="601906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1"/>
          <p:cNvSpPr/>
          <p:nvPr/>
        </p:nvSpPr>
        <p:spPr>
          <a:xfrm>
            <a:off x="1" y="2184266"/>
            <a:ext cx="310895" cy="133118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1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1"/>
          <p:cNvSpPr/>
          <p:nvPr/>
        </p:nvSpPr>
        <p:spPr>
          <a:xfrm rot="-5400000" flipH="1">
            <a:off x="-507419" y="4140073"/>
            <a:ext cx="1331189" cy="31634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22" name="Google Shape;22;p11"/>
          <p:cNvPicPr preferRelativeResize="0"/>
          <p:nvPr/>
        </p:nvPicPr>
        <p:blipFill rotWithShape="1">
          <a:blip r:embed="rId3">
            <a:alphaModFix/>
          </a:blip>
          <a:srcRect/>
          <a:stretch/>
        </p:blipFill>
        <p:spPr>
          <a:xfrm>
            <a:off x="6467522" y="1099770"/>
            <a:ext cx="5375466" cy="4388049"/>
          </a:xfrm>
          <a:prstGeom prst="rect">
            <a:avLst/>
          </a:prstGeom>
          <a:noFill/>
          <a:ln>
            <a:noFill/>
          </a:ln>
        </p:spPr>
      </p:pic>
      <p:pic>
        <p:nvPicPr>
          <p:cNvPr id="23" name="Google Shape;23;p11"/>
          <p:cNvPicPr preferRelativeResize="0"/>
          <p:nvPr/>
        </p:nvPicPr>
        <p:blipFill rotWithShape="1">
          <a:blip r:embed="rId4">
            <a:alphaModFix/>
          </a:blip>
          <a:srcRect/>
          <a:stretch/>
        </p:blipFill>
        <p:spPr>
          <a:xfrm>
            <a:off x="310897" y="6212262"/>
            <a:ext cx="1886787" cy="401872"/>
          </a:xfrm>
          <a:prstGeom prst="rect">
            <a:avLst/>
          </a:prstGeom>
          <a:noFill/>
          <a:ln>
            <a:noFill/>
          </a:ln>
        </p:spPr>
      </p:pic>
      <p:sp>
        <p:nvSpPr>
          <p:cNvPr id="24" name="Google Shape;24;p11"/>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5"/>
        <p:cNvGrpSpPr/>
        <p:nvPr/>
      </p:nvGrpSpPr>
      <p:grpSpPr>
        <a:xfrm>
          <a:off x="0" y="0"/>
          <a:ext cx="0" cy="0"/>
          <a:chOff x="0" y="0"/>
          <a:chExt cx="0" cy="0"/>
        </a:xfrm>
      </p:grpSpPr>
      <p:sp>
        <p:nvSpPr>
          <p:cNvPr id="26" name="Google Shape;26;p18"/>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18"/>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FFFFF"/>
              </a:buClr>
              <a:buSzPts val="2000"/>
              <a:buFont typeface="Calibri"/>
              <a:buNone/>
              <a:defRPr sz="2000" b="1">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p:nvPr/>
        </p:nvSpPr>
        <p:spPr>
          <a:xfrm flipH="1">
            <a:off x="2172708" y="2774849"/>
            <a:ext cx="7839428" cy="45719"/>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9"/>
        <p:cNvGrpSpPr/>
        <p:nvPr/>
      </p:nvGrpSpPr>
      <p:grpSpPr>
        <a:xfrm>
          <a:off x="0" y="0"/>
          <a:ext cx="0" cy="0"/>
          <a:chOff x="0" y="0"/>
          <a:chExt cx="0" cy="0"/>
        </a:xfrm>
      </p:grpSpPr>
      <p:sp>
        <p:nvSpPr>
          <p:cNvPr id="30" name="Google Shape;30;p19"/>
          <p:cNvSpPr txBox="1"/>
          <p:nvPr/>
        </p:nvSpPr>
        <p:spPr>
          <a:xfrm>
            <a:off x="2172707" y="2960694"/>
            <a:ext cx="7832271" cy="1600197"/>
          </a:xfrm>
          <a:prstGeom prst="rect">
            <a:avLst/>
          </a:prstGeom>
          <a:solidFill>
            <a:srgbClr val="F8E7E3">
              <a:alpha val="400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2"/>
              </a:buClr>
              <a:buSzPts val="2000"/>
              <a:buFont typeface="Open Sans"/>
              <a:buNone/>
            </a:pPr>
            <a:endParaRPr sz="2000" b="1" i="0" u="none" strike="noStrike" cap="none">
              <a:solidFill>
                <a:schemeClr val="accent2"/>
              </a:solidFill>
              <a:latin typeface="Open Sans"/>
              <a:ea typeface="Open Sans"/>
              <a:cs typeface="Open Sans"/>
              <a:sym typeface="Open Sans"/>
            </a:endParaRPr>
          </a:p>
        </p:txBody>
      </p:sp>
      <p:sp>
        <p:nvSpPr>
          <p:cNvPr id="31" name="Google Shape;31;p19"/>
          <p:cNvSpPr txBox="1">
            <a:spLocks noGrp="1"/>
          </p:cNvSpPr>
          <p:nvPr>
            <p:ph type="ctrTitle"/>
          </p:nvPr>
        </p:nvSpPr>
        <p:spPr>
          <a:xfrm>
            <a:off x="2187019" y="2959363"/>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2000"/>
              <a:buFont typeface="Calibri"/>
              <a:buNone/>
              <a:defRPr sz="2000" b="1">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 name="Google Shape;32;p19"/>
          <p:cNvPicPr preferRelativeResize="0"/>
          <p:nvPr/>
        </p:nvPicPr>
        <p:blipFill rotWithShape="1">
          <a:blip r:embed="rId2">
            <a:alphaModFix/>
          </a:blip>
          <a:srcRect/>
          <a:stretch/>
        </p:blipFill>
        <p:spPr>
          <a:xfrm>
            <a:off x="5456010" y="1471139"/>
            <a:ext cx="1060199" cy="1465364"/>
          </a:xfrm>
          <a:prstGeom prst="rect">
            <a:avLst/>
          </a:prstGeom>
          <a:noFill/>
          <a:ln>
            <a:noFill/>
          </a:ln>
        </p:spPr>
      </p:pic>
      <p:sp>
        <p:nvSpPr>
          <p:cNvPr id="33" name="Google Shape;33;p19"/>
          <p:cNvSpPr/>
          <p:nvPr/>
        </p:nvSpPr>
        <p:spPr>
          <a:xfrm flipH="1">
            <a:off x="2172707" y="2913643"/>
            <a:ext cx="7839428" cy="45719"/>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FFFFF"/>
        </a:solidFill>
        <a:effectLst/>
      </p:bgPr>
    </p:bg>
    <p:spTree>
      <p:nvGrpSpPr>
        <p:cNvPr id="1" name="Shape 34"/>
        <p:cNvGrpSpPr/>
        <p:nvPr/>
      </p:nvGrpSpPr>
      <p:grpSpPr>
        <a:xfrm>
          <a:off x="0" y="0"/>
          <a:ext cx="0" cy="0"/>
          <a:chOff x="0" y="0"/>
          <a:chExt cx="0" cy="0"/>
        </a:xfrm>
      </p:grpSpPr>
      <p:sp>
        <p:nvSpPr>
          <p:cNvPr id="35" name="Google Shape;35;p12"/>
          <p:cNvSpPr/>
          <p:nvPr/>
        </p:nvSpPr>
        <p:spPr>
          <a:xfrm>
            <a:off x="0" y="0"/>
            <a:ext cx="12191999" cy="601906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12"/>
          <p:cNvSpPr/>
          <p:nvPr/>
        </p:nvSpPr>
        <p:spPr>
          <a:xfrm>
            <a:off x="1" y="2184266"/>
            <a:ext cx="310895" cy="133118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12"/>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 name="Google Shape;39;p12"/>
          <p:cNvSpPr/>
          <p:nvPr/>
        </p:nvSpPr>
        <p:spPr>
          <a:xfrm rot="-5400000" flipH="1">
            <a:off x="-507419" y="4140073"/>
            <a:ext cx="1331189" cy="31634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 name="Google Shape;40;p12"/>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41" name="Google Shape;41;p12"/>
          <p:cNvPicPr preferRelativeResize="0"/>
          <p:nvPr/>
        </p:nvPicPr>
        <p:blipFill rotWithShape="1">
          <a:blip r:embed="rId3">
            <a:alphaModFix/>
          </a:blip>
          <a:srcRect/>
          <a:stretch/>
        </p:blipFill>
        <p:spPr>
          <a:xfrm>
            <a:off x="7557741" y="680458"/>
            <a:ext cx="3408733" cy="4711410"/>
          </a:xfrm>
          <a:prstGeom prst="rect">
            <a:avLst/>
          </a:prstGeom>
          <a:noFill/>
          <a:ln>
            <a:noFill/>
          </a:ln>
        </p:spPr>
      </p:pic>
      <p:pic>
        <p:nvPicPr>
          <p:cNvPr id="42" name="Google Shape;42;p12"/>
          <p:cNvPicPr preferRelativeResize="0"/>
          <p:nvPr/>
        </p:nvPicPr>
        <p:blipFill rotWithShape="1">
          <a:blip r:embed="rId4">
            <a:alphaModFix/>
          </a:blip>
          <a:srcRect/>
          <a:stretch/>
        </p:blipFill>
        <p:spPr>
          <a:xfrm>
            <a:off x="310897" y="6212262"/>
            <a:ext cx="1886787" cy="401872"/>
          </a:xfrm>
          <a:prstGeom prst="rect">
            <a:avLst/>
          </a:prstGeom>
          <a:noFill/>
          <a:ln>
            <a:noFill/>
          </a:ln>
        </p:spPr>
      </p:pic>
      <p:sp>
        <p:nvSpPr>
          <p:cNvPr id="43" name="Google Shape;43;p12"/>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47"/>
        <p:cNvGrpSpPr/>
        <p:nvPr/>
      </p:nvGrpSpPr>
      <p:grpSpPr>
        <a:xfrm>
          <a:off x="0" y="0"/>
          <a:ext cx="0" cy="0"/>
          <a:chOff x="0" y="0"/>
          <a:chExt cx="0" cy="0"/>
        </a:xfrm>
      </p:grpSpPr>
      <p:sp>
        <p:nvSpPr>
          <p:cNvPr id="48" name="Google Shape;48;g37f91dc4fb9_0_121"/>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g37f91dc4fb9_0_121"/>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g37f91dc4fb9_0_121"/>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51"/>
        <p:cNvGrpSpPr/>
        <p:nvPr/>
      </p:nvGrpSpPr>
      <p:grpSpPr>
        <a:xfrm>
          <a:off x="0" y="0"/>
          <a:ext cx="0" cy="0"/>
          <a:chOff x="0" y="0"/>
          <a:chExt cx="0" cy="0"/>
        </a:xfrm>
      </p:grpSpPr>
      <p:sp>
        <p:nvSpPr>
          <p:cNvPr id="52" name="Google Shape;52;g37f91dc4fb9_0_118"/>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g37f91dc4fb9_0_118"/>
          <p:cNvSpPr txBox="1">
            <a:spLocks noGrp="1"/>
          </p:cNvSpPr>
          <p:nvPr>
            <p:ph type="body" idx="1"/>
          </p:nvPr>
        </p:nvSpPr>
        <p:spPr>
          <a:xfrm>
            <a:off x="97971" y="881743"/>
            <a:ext cx="11944500" cy="5870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54"/>
        <p:cNvGrpSpPr/>
        <p:nvPr/>
      </p:nvGrpSpPr>
      <p:grpSpPr>
        <a:xfrm>
          <a:off x="0" y="0"/>
          <a:ext cx="0" cy="0"/>
          <a:chOff x="0" y="0"/>
          <a:chExt cx="0" cy="0"/>
        </a:xfrm>
      </p:grpSpPr>
      <p:sp>
        <p:nvSpPr>
          <p:cNvPr id="55" name="Google Shape;55;g37f91dc4fb9_0_130"/>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g37f91dc4fb9_0_130"/>
          <p:cNvSpPr txBox="1">
            <a:spLocks noGrp="1"/>
          </p:cNvSpPr>
          <p:nvPr>
            <p:ph type="body" idx="1"/>
          </p:nvPr>
        </p:nvSpPr>
        <p:spPr>
          <a:xfrm>
            <a:off x="97971" y="873580"/>
            <a:ext cx="5910900" cy="5902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g37f91dc4fb9_0_130"/>
          <p:cNvSpPr txBox="1">
            <a:spLocks noGrp="1"/>
          </p:cNvSpPr>
          <p:nvPr>
            <p:ph type="body" idx="2"/>
          </p:nvPr>
        </p:nvSpPr>
        <p:spPr>
          <a:xfrm>
            <a:off x="6131377" y="873580"/>
            <a:ext cx="5910900" cy="5902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48627"/>
          </a:srgbClr>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alpha val="0"/>
          </a:schemeClr>
        </a:solidFill>
        <a:effectLst/>
      </p:bgPr>
    </p:bg>
    <p:spTree>
      <p:nvGrpSpPr>
        <p:cNvPr id="1" name="Shape 44"/>
        <p:cNvGrpSpPr/>
        <p:nvPr/>
      </p:nvGrpSpPr>
      <p:grpSpPr>
        <a:xfrm>
          <a:off x="0" y="0"/>
          <a:ext cx="0" cy="0"/>
          <a:chOff x="0" y="0"/>
          <a:chExt cx="0" cy="0"/>
        </a:xfrm>
      </p:grpSpPr>
      <p:sp>
        <p:nvSpPr>
          <p:cNvPr id="45" name="Google Shape;45;g37f91dc4fb9_0_115"/>
          <p:cNvSpPr/>
          <p:nvPr/>
        </p:nvSpPr>
        <p:spPr>
          <a:xfrm>
            <a:off x="0" y="0"/>
            <a:ext cx="12192000" cy="79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46" name="Google Shape;46;g37f91dc4fb9_0_115"/>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rgbClr val="FFFFFF"/>
              </a:buClr>
              <a:buSzPts val="3800"/>
              <a:buFont typeface="Calibri"/>
              <a:buNone/>
              <a:defRPr sz="38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3389/fpsyg.2020.00427"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doi.org/10.1375/aedp.28.2.75" TargetMode="External"/><Relationship Id="rId5" Type="http://schemas.openxmlformats.org/officeDocument/2006/relationships/hyperlink" Target="https://doi.org/10.1007/978-94-007-2147-0_9" TargetMode="External"/><Relationship Id="rId4" Type="http://schemas.openxmlformats.org/officeDocument/2006/relationships/hyperlink" Target="https://doi.org/10.1111/j.1467-8624.2010.01564.x"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fontScale="90000"/>
          </a:bodyPr>
          <a:lstStyle/>
          <a:p>
            <a:r>
              <a:rPr lang="el-GR" sz="2400" dirty="0" err="1"/>
              <a:t>Ευημερεύοντα</a:t>
            </a:r>
            <a:r>
              <a:rPr lang="el-GR" sz="2400" dirty="0"/>
              <a:t> Σχολεία: Μια Συστημική, Ολιστική Σχολική Προσέγγιση στην Ψυχική Υγεία και Ευημερία</a:t>
            </a:r>
            <a:br>
              <a:rPr lang="el-GR" sz="2400" dirty="0"/>
            </a:br>
            <a:endParaRPr sz="2400" dirty="0"/>
          </a:p>
        </p:txBody>
      </p:sp>
      <p:sp>
        <p:nvSpPr>
          <p:cNvPr id="63" name="Google Shape;63;p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p>
            <a:pPr marL="0" lvl="0" indent="0" algn="l" rtl="0">
              <a:lnSpc>
                <a:spcPct val="140011"/>
              </a:lnSpc>
              <a:spcBef>
                <a:spcPts val="0"/>
              </a:spcBef>
              <a:spcAft>
                <a:spcPts val="0"/>
              </a:spcAft>
              <a:buClr>
                <a:srgbClr val="000000"/>
              </a:buClr>
              <a:buSzPct val="100000"/>
              <a:buFont typeface="Arial"/>
              <a:buNone/>
            </a:pPr>
            <a:r>
              <a:rPr lang="en-US" sz="1800" b="0" i="0" dirty="0" err="1">
                <a:solidFill>
                  <a:srgbClr val="545454"/>
                </a:solidFill>
              </a:rPr>
              <a:t>Διάρκει</a:t>
            </a:r>
            <a:r>
              <a:rPr lang="en-US" sz="1800" b="0" i="0" dirty="0">
                <a:solidFill>
                  <a:srgbClr val="545454"/>
                </a:solidFill>
              </a:rPr>
              <a:t>α </a:t>
            </a:r>
            <a:r>
              <a:rPr lang="en-US" sz="1800" b="0" i="0" dirty="0" err="1">
                <a:solidFill>
                  <a:srgbClr val="545454"/>
                </a:solidFill>
              </a:rPr>
              <a:t>έργου</a:t>
            </a:r>
            <a:r>
              <a:rPr lang="en-US" sz="1800" b="0" i="0" dirty="0">
                <a:solidFill>
                  <a:srgbClr val="545454"/>
                </a:solidFill>
              </a:rPr>
              <a:t>: 36 </a:t>
            </a:r>
            <a:r>
              <a:rPr lang="en-US" sz="1800" b="0" i="0" dirty="0" err="1">
                <a:solidFill>
                  <a:srgbClr val="545454"/>
                </a:solidFill>
              </a:rPr>
              <a:t>μήνες</a:t>
            </a:r>
            <a:r>
              <a:rPr lang="en-US" sz="1800" b="0" i="0" dirty="0">
                <a:solidFill>
                  <a:srgbClr val="545454"/>
                </a:solidFill>
              </a:rPr>
              <a:t> (</a:t>
            </a:r>
            <a:r>
              <a:rPr lang="en-US" sz="1800" b="0" i="0" dirty="0" err="1">
                <a:solidFill>
                  <a:srgbClr val="545454"/>
                </a:solidFill>
              </a:rPr>
              <a:t>Μάρτιος</a:t>
            </a:r>
            <a:r>
              <a:rPr lang="en-US" sz="1800" b="0" i="0" dirty="0">
                <a:solidFill>
                  <a:srgbClr val="545454"/>
                </a:solidFill>
              </a:rPr>
              <a:t> 2025 - </a:t>
            </a:r>
            <a:r>
              <a:rPr lang="en-US" sz="1800" b="0" i="0" dirty="0" err="1">
                <a:solidFill>
                  <a:srgbClr val="545454"/>
                </a:solidFill>
              </a:rPr>
              <a:t>Φε</a:t>
            </a:r>
            <a:r>
              <a:rPr lang="en-US" sz="1800" b="0" i="0" dirty="0">
                <a:solidFill>
                  <a:srgbClr val="545454"/>
                </a:solidFill>
              </a:rPr>
              <a:t>β</a:t>
            </a:r>
            <a:r>
              <a:rPr lang="en-US" sz="1800" b="0" i="0" dirty="0" err="1">
                <a:solidFill>
                  <a:srgbClr val="545454"/>
                </a:solidFill>
              </a:rPr>
              <a:t>ρουάριος</a:t>
            </a:r>
            <a:r>
              <a:rPr lang="en-US" sz="1800" b="0" i="0" dirty="0">
                <a:solidFill>
                  <a:srgbClr val="545454"/>
                </a:solidFill>
              </a:rPr>
              <a:t> 2028)</a:t>
            </a:r>
            <a:endParaRPr sz="1800" b="0" i="0" dirty="0">
              <a:solidFill>
                <a:srgbClr val="000000"/>
              </a:solidFill>
            </a:endParaRPr>
          </a:p>
          <a:p>
            <a:pPr marL="0" lvl="0" indent="0" algn="l" rtl="0">
              <a:lnSpc>
                <a:spcPct val="140011"/>
              </a:lnSpc>
              <a:spcBef>
                <a:spcPts val="0"/>
              </a:spcBef>
              <a:spcAft>
                <a:spcPts val="0"/>
              </a:spcAft>
              <a:buClr>
                <a:srgbClr val="000000"/>
              </a:buClr>
              <a:buSzPct val="100000"/>
              <a:buFont typeface="Arial"/>
              <a:buNone/>
            </a:pPr>
            <a:r>
              <a:rPr lang="en-US" sz="1800" b="0" i="0" dirty="0" err="1">
                <a:solidFill>
                  <a:srgbClr val="545454"/>
                </a:solidFill>
              </a:rPr>
              <a:t>Αριθμός</a:t>
            </a:r>
            <a:r>
              <a:rPr lang="en-US" sz="1800" b="0" i="0" dirty="0">
                <a:solidFill>
                  <a:srgbClr val="545454"/>
                </a:solidFill>
              </a:rPr>
              <a:t> </a:t>
            </a:r>
            <a:r>
              <a:rPr lang="en-US" sz="1800" b="0" i="0" dirty="0" err="1">
                <a:solidFill>
                  <a:srgbClr val="545454"/>
                </a:solidFill>
              </a:rPr>
              <a:t>έργου</a:t>
            </a:r>
            <a:r>
              <a:rPr lang="en-US" sz="1800" b="0" i="0" dirty="0">
                <a:solidFill>
                  <a:srgbClr val="545454"/>
                </a:solidFill>
              </a:rPr>
              <a:t>: 101196057</a:t>
            </a:r>
            <a:endParaRPr sz="1800" b="0" i="0" dirty="0">
              <a:solidFill>
                <a:srgbClr val="000000"/>
              </a:solidFill>
            </a:endParaRPr>
          </a:p>
          <a:p>
            <a:pPr marL="0" lvl="0" indent="0" algn="l" rtl="0">
              <a:lnSpc>
                <a:spcPct val="140011"/>
              </a:lnSpc>
              <a:spcBef>
                <a:spcPts val="0"/>
              </a:spcBef>
              <a:spcAft>
                <a:spcPts val="0"/>
              </a:spcAft>
              <a:buClr>
                <a:srgbClr val="000000"/>
              </a:buClr>
              <a:buSzPct val="100000"/>
              <a:buFont typeface="Arial"/>
              <a:buNone/>
            </a:pPr>
            <a:r>
              <a:rPr lang="en-US" sz="1800" b="0" i="0" dirty="0" err="1">
                <a:solidFill>
                  <a:srgbClr val="545454"/>
                </a:solidFill>
              </a:rPr>
              <a:t>Πρόσκληση</a:t>
            </a:r>
            <a:r>
              <a:rPr lang="en-US" sz="1800" b="0" i="0" dirty="0">
                <a:solidFill>
                  <a:srgbClr val="545454"/>
                </a:solidFill>
              </a:rPr>
              <a:t>: ERASMUS-EDU-2024-POL-EXP</a:t>
            </a:r>
            <a:endParaRPr sz="1800" b="0" i="0" dirty="0">
              <a:solidFill>
                <a:srgbClr val="000000"/>
              </a:solidFill>
            </a:endParaRPr>
          </a:p>
          <a:p>
            <a:pPr marL="0" lvl="0" indent="0" algn="l" rtl="0">
              <a:lnSpc>
                <a:spcPct val="90000"/>
              </a:lnSpc>
              <a:spcBef>
                <a:spcPts val="0"/>
              </a:spcBef>
              <a:spcAft>
                <a:spcPts val="0"/>
              </a:spcAft>
              <a:buClr>
                <a:schemeClr val="accent1"/>
              </a:buClr>
              <a:buSzPct val="100000"/>
              <a:buNone/>
            </a:pPr>
            <a:endParaRPr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3"/>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dirty="0" err="1"/>
              <a:t>Ενότητ</a:t>
            </a:r>
            <a:r>
              <a:rPr lang="en-US" dirty="0"/>
              <a:t>α 1.1 – </a:t>
            </a:r>
            <a:r>
              <a:rPr lang="el-GR" dirty="0"/>
              <a:t>Εισαγωγή στην ευημερία στο σχολείο</a:t>
            </a:r>
            <a:endParaRPr dirty="0"/>
          </a:p>
        </p:txBody>
      </p:sp>
      <p:sp>
        <p:nvSpPr>
          <p:cNvPr id="175" name="Google Shape;175;p13"/>
          <p:cNvSpPr txBox="1">
            <a:spLocks noGrp="1"/>
          </p:cNvSpPr>
          <p:nvPr>
            <p:ph type="body" idx="1"/>
          </p:nvPr>
        </p:nvSpPr>
        <p:spPr>
          <a:xfrm>
            <a:off x="97970" y="875937"/>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en-US" dirty="0" err="1"/>
              <a:t>Σενάρι</a:t>
            </a:r>
            <a:r>
              <a:rPr lang="en-US" dirty="0"/>
              <a:t>α </a:t>
            </a:r>
            <a:r>
              <a:rPr lang="en-US" dirty="0" err="1"/>
              <a:t>σχολικού</a:t>
            </a:r>
            <a:r>
              <a:rPr lang="en-US" dirty="0"/>
              <a:t> π</a:t>
            </a:r>
            <a:r>
              <a:rPr lang="en-US" dirty="0" err="1"/>
              <a:t>ερι</a:t>
            </a:r>
            <a:r>
              <a:rPr lang="en-US" dirty="0"/>
              <a:t>β</a:t>
            </a:r>
            <a:r>
              <a:rPr lang="en-US" dirty="0" err="1"/>
              <a:t>άλλοντος</a:t>
            </a:r>
            <a:r>
              <a:rPr lang="en-US" dirty="0"/>
              <a:t> (15 </a:t>
            </a:r>
            <a:r>
              <a:rPr lang="en-US" dirty="0" err="1"/>
              <a:t>λε</a:t>
            </a:r>
            <a:r>
              <a:rPr lang="en-US" dirty="0"/>
              <a:t>π</a:t>
            </a:r>
            <a:r>
              <a:rPr lang="en-US" dirty="0" err="1"/>
              <a:t>τά</a:t>
            </a:r>
            <a:r>
              <a:rPr lang="en-US" dirty="0"/>
              <a:t>)</a:t>
            </a:r>
            <a:endParaRPr dirty="0"/>
          </a:p>
        </p:txBody>
      </p:sp>
      <p:sp>
        <p:nvSpPr>
          <p:cNvPr id="176" name="Google Shape;176;p13"/>
          <p:cNvSpPr/>
          <p:nvPr/>
        </p:nvSpPr>
        <p:spPr>
          <a:xfrm>
            <a:off x="388620" y="1688728"/>
            <a:ext cx="4038600" cy="492924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1" i="0" u="none" strike="noStrike" cap="none" dirty="0" err="1">
                <a:solidFill>
                  <a:schemeClr val="dk1"/>
                </a:solidFill>
                <a:latin typeface="Arial"/>
                <a:ea typeface="Arial"/>
                <a:cs typeface="Arial"/>
                <a:sym typeface="Arial"/>
              </a:rPr>
              <a:t>Σενάριο</a:t>
            </a:r>
            <a:r>
              <a:rPr lang="en-US" sz="1600" b="1"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Α</a:t>
            </a:r>
            <a:r>
              <a:rPr lang="en-US" sz="1600" b="1"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Αστικό</a:t>
            </a:r>
            <a:r>
              <a:rPr lang="en-US" sz="1600" b="1" i="0" u="none" strike="noStrike" cap="none" dirty="0">
                <a:solidFill>
                  <a:schemeClr val="dk1"/>
                </a:solidFill>
                <a:latin typeface="Arial"/>
                <a:ea typeface="Arial"/>
                <a:cs typeface="Arial"/>
                <a:sym typeface="Arial"/>
              </a:rPr>
              <a:t> π</a:t>
            </a:r>
            <a:r>
              <a:rPr lang="en-US" sz="1600" b="1" i="0" u="none" strike="noStrike" cap="none" dirty="0" err="1">
                <a:solidFill>
                  <a:schemeClr val="dk1"/>
                </a:solidFill>
                <a:latin typeface="Arial"/>
                <a:ea typeface="Arial"/>
                <a:cs typeface="Arial"/>
                <a:sym typeface="Arial"/>
              </a:rPr>
              <a:t>ερι</a:t>
            </a:r>
            <a:r>
              <a:rPr lang="en-US" sz="1600" b="1" i="0" u="none" strike="noStrike" cap="none" dirty="0">
                <a:solidFill>
                  <a:schemeClr val="dk1"/>
                </a:solidFill>
                <a:latin typeface="Arial"/>
                <a:ea typeface="Arial"/>
                <a:cs typeface="Arial"/>
                <a:sym typeface="Arial"/>
              </a:rPr>
              <a:t>β</a:t>
            </a:r>
            <a:r>
              <a:rPr lang="en-US" sz="1600" b="1" i="0" u="none" strike="noStrike" cap="none" dirty="0" err="1">
                <a:solidFill>
                  <a:schemeClr val="dk1"/>
                </a:solidFill>
                <a:latin typeface="Arial"/>
                <a:ea typeface="Arial"/>
                <a:cs typeface="Arial"/>
                <a:sym typeface="Arial"/>
              </a:rPr>
              <a:t>άλλον</a:t>
            </a:r>
            <a:r>
              <a:rPr lang="en-US" sz="1600" b="1" i="0" u="none" strike="noStrike" cap="none" dirty="0">
                <a:solidFill>
                  <a:schemeClr val="dk1"/>
                </a:solidFill>
                <a:latin typeface="Arial"/>
                <a:ea typeface="Arial"/>
                <a:cs typeface="Arial"/>
                <a:sym typeface="Arial"/>
              </a:rPr>
              <a:t> / </a:t>
            </a:r>
            <a:r>
              <a:rPr lang="el-GR" sz="1600" b="1" i="0" u="none" strike="noStrike" cap="none" dirty="0">
                <a:solidFill>
                  <a:schemeClr val="dk1"/>
                </a:solidFill>
                <a:latin typeface="Arial"/>
                <a:ea typeface="Arial"/>
                <a:cs typeface="Arial"/>
                <a:sym typeface="Arial"/>
              </a:rPr>
              <a:t>Αυξημένες ακαδημα</a:t>
            </a:r>
            <a:r>
              <a:rPr lang="el-GR" sz="1600" b="1" dirty="0">
                <a:solidFill>
                  <a:schemeClr val="dk1"/>
                </a:solidFill>
              </a:rPr>
              <a:t>ϊκές απαιτήσεις</a:t>
            </a:r>
            <a:endParaRPr dirty="0"/>
          </a:p>
          <a:p>
            <a:pPr marL="0" marR="0" lvl="0" indent="0" algn="ctr" rtl="0">
              <a:lnSpc>
                <a:spcPct val="100000"/>
              </a:lnSpc>
              <a:spcBef>
                <a:spcPts val="0"/>
              </a:spcBef>
              <a:spcAft>
                <a:spcPts val="0"/>
              </a:spcAft>
              <a:buNone/>
            </a:pPr>
            <a:r>
              <a:rPr lang="en-US" sz="1600" b="1" i="0" u="none" strike="noStrike" cap="none" dirty="0" err="1">
                <a:solidFill>
                  <a:schemeClr val="dk1"/>
                </a:solidFill>
                <a:latin typeface="Arial"/>
                <a:ea typeface="Arial"/>
                <a:cs typeface="Arial"/>
                <a:sym typeface="Arial"/>
              </a:rPr>
              <a:t>Πλ</a:t>
            </a:r>
            <a:r>
              <a:rPr lang="en-US" sz="1600" b="1" i="0" u="none" strike="noStrike" cap="none" dirty="0">
                <a:solidFill>
                  <a:schemeClr val="dk1"/>
                </a:solidFill>
                <a:latin typeface="Arial"/>
                <a:ea typeface="Arial"/>
                <a:cs typeface="Arial"/>
                <a:sym typeface="Arial"/>
              </a:rPr>
              <a:t>α</a:t>
            </a:r>
            <a:r>
              <a:rPr lang="en-US" sz="1600" b="1" i="0" u="none" strike="noStrike" cap="none" dirty="0" err="1">
                <a:solidFill>
                  <a:schemeClr val="dk1"/>
                </a:solidFill>
                <a:latin typeface="Arial"/>
                <a:ea typeface="Arial"/>
                <a:cs typeface="Arial"/>
                <a:sym typeface="Arial"/>
              </a:rPr>
              <a:t>ίσιο</a:t>
            </a:r>
            <a:br>
              <a:rPr lang="en-US" sz="16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Μεγάλο</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σχολείο</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στο</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κέντρο</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της</a:t>
            </a:r>
            <a:r>
              <a:rPr lang="en-US" sz="1600" b="0" i="0" u="none" strike="noStrike" cap="none" dirty="0">
                <a:solidFill>
                  <a:schemeClr val="dk1"/>
                </a:solidFill>
                <a:latin typeface="Arial"/>
                <a:ea typeface="Arial"/>
                <a:cs typeface="Arial"/>
                <a:sym typeface="Arial"/>
              </a:rPr>
              <a:t> π</a:t>
            </a:r>
            <a:r>
              <a:rPr lang="en-US" sz="1600" b="0" i="0" u="none" strike="noStrike" cap="none" dirty="0" err="1">
                <a:solidFill>
                  <a:schemeClr val="dk1"/>
                </a:solidFill>
                <a:latin typeface="Arial"/>
                <a:ea typeface="Arial"/>
                <a:cs typeface="Arial"/>
                <a:sym typeface="Arial"/>
              </a:rPr>
              <a:t>όλης</a:t>
            </a:r>
            <a:br>
              <a:rPr lang="en-US" sz="16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Συχνέ</a:t>
            </a:r>
            <a:r>
              <a:rPr lang="el-GR" sz="1600" b="0" i="0" u="none" strike="noStrike" cap="none" dirty="0">
                <a:solidFill>
                  <a:schemeClr val="dk1"/>
                </a:solidFill>
                <a:latin typeface="Arial"/>
                <a:ea typeface="Arial"/>
                <a:cs typeface="Arial"/>
                <a:sym typeface="Arial"/>
              </a:rPr>
              <a:t>ς</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εξετάσεις</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κ</a:t>
            </a:r>
            <a:r>
              <a:rPr lang="en-US" sz="1600" b="0" i="0" u="none" strike="noStrike" cap="none" dirty="0">
                <a:solidFill>
                  <a:schemeClr val="dk1"/>
                </a:solidFill>
                <a:latin typeface="Arial"/>
                <a:ea typeface="Arial"/>
                <a:cs typeface="Arial"/>
                <a:sym typeface="Arial"/>
              </a:rPr>
              <a:t>α</a:t>
            </a:r>
            <a:r>
              <a:rPr lang="en-US" sz="1600" b="0" i="0" u="none" strike="noStrike" cap="none" dirty="0" err="1">
                <a:solidFill>
                  <a:schemeClr val="dk1"/>
                </a:solidFill>
                <a:latin typeface="Arial"/>
                <a:ea typeface="Arial"/>
                <a:cs typeface="Arial"/>
                <a:sym typeface="Arial"/>
              </a:rPr>
              <a:t>ι</a:t>
            </a:r>
            <a:r>
              <a:rPr lang="en-US" sz="1600" b="0" i="0" u="none" strike="noStrike" cap="none" dirty="0">
                <a:solidFill>
                  <a:schemeClr val="dk1"/>
                </a:solidFill>
                <a:latin typeface="Arial"/>
                <a:ea typeface="Arial"/>
                <a:cs typeface="Arial"/>
                <a:sym typeface="Arial"/>
              </a:rPr>
              <a:t> α</a:t>
            </a:r>
            <a:r>
              <a:rPr lang="en-US" sz="1600" b="0" i="0" u="none" strike="noStrike" cap="none" dirty="0" err="1">
                <a:solidFill>
                  <a:schemeClr val="dk1"/>
                </a:solidFill>
                <a:latin typeface="Arial"/>
                <a:ea typeface="Arial"/>
                <a:cs typeface="Arial"/>
                <a:sym typeface="Arial"/>
              </a:rPr>
              <a:t>ντ</a:t>
            </a:r>
            <a:r>
              <a:rPr lang="en-US" sz="1600" b="0" i="0" u="none" strike="noStrike" cap="none" dirty="0">
                <a:solidFill>
                  <a:schemeClr val="dk1"/>
                </a:solidFill>
                <a:latin typeface="Arial"/>
                <a:ea typeface="Arial"/>
                <a:cs typeface="Arial"/>
                <a:sym typeface="Arial"/>
              </a:rPr>
              <a:t>α</a:t>
            </a:r>
            <a:r>
              <a:rPr lang="en-US" sz="1600" b="0" i="0" u="none" strike="noStrike" cap="none" dirty="0" err="1">
                <a:solidFill>
                  <a:schemeClr val="dk1"/>
                </a:solidFill>
                <a:latin typeface="Arial"/>
                <a:ea typeface="Arial"/>
                <a:cs typeface="Arial"/>
                <a:sym typeface="Arial"/>
              </a:rPr>
              <a:t>γωνιστική</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κουλτούρ</a:t>
            </a:r>
            <a:r>
              <a:rPr lang="en-US" sz="1600" b="0" i="0" u="none" strike="noStrike" cap="none" dirty="0">
                <a:solidFill>
                  <a:schemeClr val="dk1"/>
                </a:solidFill>
                <a:latin typeface="Arial"/>
                <a:ea typeface="Arial"/>
                <a:cs typeface="Arial"/>
                <a:sym typeface="Arial"/>
              </a:rPr>
              <a:t>α</a:t>
            </a:r>
            <a:br>
              <a:rPr lang="en-US" sz="16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Σύντομ</a:t>
            </a:r>
            <a:r>
              <a:rPr lang="en-US" sz="1600" b="0" i="0" u="none" strike="noStrike" cap="none" dirty="0">
                <a:solidFill>
                  <a:schemeClr val="dk1"/>
                </a:solidFill>
                <a:latin typeface="Arial"/>
                <a:ea typeface="Arial"/>
                <a:cs typeface="Arial"/>
                <a:sym typeface="Arial"/>
              </a:rPr>
              <a:t>α </a:t>
            </a:r>
            <a:r>
              <a:rPr lang="en-US" sz="1600" b="0" i="0" u="none" strike="noStrike" cap="none" dirty="0" err="1">
                <a:solidFill>
                  <a:schemeClr val="dk1"/>
                </a:solidFill>
                <a:latin typeface="Arial"/>
                <a:ea typeface="Arial"/>
                <a:cs typeface="Arial"/>
                <a:sym typeface="Arial"/>
              </a:rPr>
              <a:t>δι</a:t>
            </a:r>
            <a:r>
              <a:rPr lang="en-US" sz="1600" b="0" i="0" u="none" strike="noStrike" cap="none" dirty="0">
                <a:solidFill>
                  <a:schemeClr val="dk1"/>
                </a:solidFill>
                <a:latin typeface="Arial"/>
                <a:ea typeface="Arial"/>
                <a:cs typeface="Arial"/>
                <a:sym typeface="Arial"/>
              </a:rPr>
              <a:t>α</a:t>
            </a:r>
            <a:r>
              <a:rPr lang="en-US" sz="1600" b="0" i="0" u="none" strike="noStrike" cap="none" dirty="0" err="1">
                <a:solidFill>
                  <a:schemeClr val="dk1"/>
                </a:solidFill>
                <a:latin typeface="Arial"/>
                <a:ea typeface="Arial"/>
                <a:cs typeface="Arial"/>
                <a:sym typeface="Arial"/>
              </a:rPr>
              <a:t>λείμμ</a:t>
            </a:r>
            <a:r>
              <a:rPr lang="en-US" sz="1600" b="0" i="0" u="none" strike="noStrike" cap="none" dirty="0">
                <a:solidFill>
                  <a:schemeClr val="dk1"/>
                </a:solidFill>
                <a:latin typeface="Arial"/>
                <a:ea typeface="Arial"/>
                <a:cs typeface="Arial"/>
                <a:sym typeface="Arial"/>
              </a:rPr>
              <a:t>α</a:t>
            </a:r>
            <a:r>
              <a:rPr lang="en-US" sz="1600" b="0" i="0" u="none" strike="noStrike" cap="none" dirty="0" err="1">
                <a:solidFill>
                  <a:schemeClr val="dk1"/>
                </a:solidFill>
                <a:latin typeface="Arial"/>
                <a:ea typeface="Arial"/>
                <a:cs typeface="Arial"/>
                <a:sym typeface="Arial"/>
              </a:rPr>
              <a:t>τ</a:t>
            </a:r>
            <a:r>
              <a:rPr lang="en-US" sz="1600" b="0" i="0" u="none" strike="noStrike" cap="none" dirty="0">
                <a:solidFill>
                  <a:schemeClr val="dk1"/>
                </a:solidFill>
                <a:latin typeface="Arial"/>
                <a:ea typeface="Arial"/>
                <a:cs typeface="Arial"/>
                <a:sym typeface="Arial"/>
              </a:rPr>
              <a:t>α, </a:t>
            </a:r>
            <a:r>
              <a:rPr lang="en-US" sz="1600" b="0" i="0" u="none" strike="noStrike" cap="none" dirty="0" err="1">
                <a:solidFill>
                  <a:schemeClr val="dk1"/>
                </a:solidFill>
                <a:latin typeface="Arial"/>
                <a:ea typeface="Arial"/>
                <a:cs typeface="Arial"/>
                <a:sym typeface="Arial"/>
              </a:rPr>
              <a:t>συνεχόμεν</a:t>
            </a:r>
            <a:r>
              <a:rPr lang="en-US" sz="1600" b="0" i="0" u="none" strike="noStrike" cap="none" dirty="0">
                <a:solidFill>
                  <a:schemeClr val="dk1"/>
                </a:solidFill>
                <a:latin typeface="Arial"/>
                <a:ea typeface="Arial"/>
                <a:cs typeface="Arial"/>
                <a:sym typeface="Arial"/>
              </a:rPr>
              <a:t>α </a:t>
            </a:r>
            <a:r>
              <a:rPr lang="en-US" sz="1600" b="0" i="0" u="none" strike="noStrike" cap="none" dirty="0" err="1">
                <a:solidFill>
                  <a:schemeClr val="dk1"/>
                </a:solidFill>
                <a:latin typeface="Arial"/>
                <a:ea typeface="Arial"/>
                <a:cs typeface="Arial"/>
                <a:sym typeface="Arial"/>
              </a:rPr>
              <a:t>μ</a:t>
            </a:r>
            <a:r>
              <a:rPr lang="en-US" sz="1600" b="0" i="0" u="none" strike="noStrike" cap="none" dirty="0">
                <a:solidFill>
                  <a:schemeClr val="dk1"/>
                </a:solidFill>
                <a:latin typeface="Arial"/>
                <a:ea typeface="Arial"/>
                <a:cs typeface="Arial"/>
                <a:sym typeface="Arial"/>
              </a:rPr>
              <a:t>α</a:t>
            </a:r>
            <a:r>
              <a:rPr lang="en-US" sz="1600" b="0" i="0" u="none" strike="noStrike" cap="none" dirty="0" err="1">
                <a:solidFill>
                  <a:schemeClr val="dk1"/>
                </a:solidFill>
                <a:latin typeface="Arial"/>
                <a:ea typeface="Arial"/>
                <a:cs typeface="Arial"/>
                <a:sym typeface="Arial"/>
              </a:rPr>
              <a:t>θήμ</a:t>
            </a:r>
            <a:r>
              <a:rPr lang="en-US" sz="1600" b="0" i="0" u="none" strike="noStrike" cap="none" dirty="0">
                <a:solidFill>
                  <a:schemeClr val="dk1"/>
                </a:solidFill>
                <a:latin typeface="Arial"/>
                <a:ea typeface="Arial"/>
                <a:cs typeface="Arial"/>
                <a:sym typeface="Arial"/>
              </a:rPr>
              <a:t>α</a:t>
            </a:r>
            <a:r>
              <a:rPr lang="en-US" sz="1600" b="0" i="0" u="none" strike="noStrike" cap="none" dirty="0" err="1">
                <a:solidFill>
                  <a:schemeClr val="dk1"/>
                </a:solidFill>
                <a:latin typeface="Arial"/>
                <a:ea typeface="Arial"/>
                <a:cs typeface="Arial"/>
                <a:sym typeface="Arial"/>
              </a:rPr>
              <a:t>τ</a:t>
            </a:r>
            <a:r>
              <a:rPr lang="en-US" sz="1600" b="0" i="0" u="none" strike="noStrike" cap="none" dirty="0">
                <a:solidFill>
                  <a:schemeClr val="dk1"/>
                </a:solidFill>
                <a:latin typeface="Arial"/>
                <a:ea typeface="Arial"/>
                <a:cs typeface="Arial"/>
                <a:sym typeface="Arial"/>
              </a:rPr>
              <a:t>α</a:t>
            </a:r>
            <a:br>
              <a:rPr lang="en-US" sz="16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Οι</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εκ</a:t>
            </a:r>
            <a:r>
              <a:rPr lang="en-US" sz="1600" b="0" i="0" u="none" strike="noStrike" cap="none" dirty="0">
                <a:solidFill>
                  <a:schemeClr val="dk1"/>
                </a:solidFill>
                <a:latin typeface="Arial"/>
                <a:ea typeface="Arial"/>
                <a:cs typeface="Arial"/>
                <a:sym typeface="Arial"/>
              </a:rPr>
              <a:t>πα</a:t>
            </a:r>
            <a:r>
              <a:rPr lang="en-US" sz="1600" b="0" i="0" u="none" strike="noStrike" cap="none" dirty="0" err="1">
                <a:solidFill>
                  <a:schemeClr val="dk1"/>
                </a:solidFill>
                <a:latin typeface="Arial"/>
                <a:ea typeface="Arial"/>
                <a:cs typeface="Arial"/>
                <a:sym typeface="Arial"/>
              </a:rPr>
              <a:t>ιδευτικοί</a:t>
            </a:r>
            <a:r>
              <a:rPr lang="en-US" sz="1600" b="0" i="0" u="none" strike="noStrike" cap="none" dirty="0">
                <a:solidFill>
                  <a:schemeClr val="dk1"/>
                </a:solidFill>
                <a:latin typeface="Arial"/>
                <a:ea typeface="Arial"/>
                <a:cs typeface="Arial"/>
                <a:sym typeface="Arial"/>
              </a:rPr>
              <a:t> α</a:t>
            </a:r>
            <a:r>
              <a:rPr lang="en-US" sz="1600" b="0" i="0" u="none" strike="noStrike" cap="none" dirty="0" err="1">
                <a:solidFill>
                  <a:schemeClr val="dk1"/>
                </a:solidFill>
                <a:latin typeface="Arial"/>
                <a:ea typeface="Arial"/>
                <a:cs typeface="Arial"/>
                <a:sym typeface="Arial"/>
              </a:rPr>
              <a:t>ν</a:t>
            </a:r>
            <a:r>
              <a:rPr lang="en-US" sz="1600" b="0" i="0" u="none" strike="noStrike" cap="none" dirty="0">
                <a:solidFill>
                  <a:schemeClr val="dk1"/>
                </a:solidFill>
                <a:latin typeface="Arial"/>
                <a:ea typeface="Arial"/>
                <a:cs typeface="Arial"/>
                <a:sym typeface="Arial"/>
              </a:rPr>
              <a:t>α</a:t>
            </a:r>
            <a:r>
              <a:rPr lang="en-US" sz="1600" b="0" i="0" u="none" strike="noStrike" cap="none" dirty="0" err="1">
                <a:solidFill>
                  <a:schemeClr val="dk1"/>
                </a:solidFill>
                <a:latin typeface="Arial"/>
                <a:ea typeface="Arial"/>
                <a:cs typeface="Arial"/>
                <a:sym typeface="Arial"/>
              </a:rPr>
              <a:t>φέρουν</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εξάντληση</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κ</a:t>
            </a:r>
            <a:r>
              <a:rPr lang="en-US" sz="1600" b="0" i="0" u="none" strike="noStrike" cap="none" dirty="0">
                <a:solidFill>
                  <a:schemeClr val="dk1"/>
                </a:solidFill>
                <a:latin typeface="Arial"/>
                <a:ea typeface="Arial"/>
                <a:cs typeface="Arial"/>
                <a:sym typeface="Arial"/>
              </a:rPr>
              <a:t>α</a:t>
            </a:r>
            <a:r>
              <a:rPr lang="en-US" sz="1600" b="0" i="0" u="none" strike="noStrike" cap="none" dirty="0" err="1">
                <a:solidFill>
                  <a:schemeClr val="dk1"/>
                </a:solidFill>
                <a:latin typeface="Arial"/>
                <a:ea typeface="Arial"/>
                <a:cs typeface="Arial"/>
                <a:sym typeface="Arial"/>
              </a:rPr>
              <a:t>ι</a:t>
            </a:r>
            <a:r>
              <a:rPr lang="en-US" sz="1600" b="0" i="0" u="none" strike="noStrike" cap="none" dirty="0">
                <a:solidFill>
                  <a:schemeClr val="dk1"/>
                </a:solidFill>
                <a:latin typeface="Arial"/>
                <a:ea typeface="Arial"/>
                <a:cs typeface="Arial"/>
                <a:sym typeface="Arial"/>
              </a:rPr>
              <a:t> </a:t>
            </a:r>
            <a:r>
              <a:rPr lang="el-GR" sz="1600" b="0" i="0" u="none" strike="noStrike" cap="none" dirty="0">
                <a:solidFill>
                  <a:schemeClr val="dk1"/>
                </a:solidFill>
                <a:latin typeface="Arial"/>
                <a:ea typeface="Arial"/>
                <a:cs typeface="Arial"/>
                <a:sym typeface="Arial"/>
              </a:rPr>
              <a:t>απουσίες</a:t>
            </a:r>
            <a:endParaRPr dirty="0"/>
          </a:p>
          <a:p>
            <a:pPr marL="0" marR="0" lvl="0" indent="0" algn="ctr" rtl="0">
              <a:lnSpc>
                <a:spcPct val="100000"/>
              </a:lnSpc>
              <a:spcBef>
                <a:spcPts val="0"/>
              </a:spcBef>
              <a:spcAft>
                <a:spcPts val="0"/>
              </a:spcAft>
              <a:buNone/>
            </a:pPr>
            <a:r>
              <a:rPr lang="en-US" sz="1600" b="1" i="0" u="none" strike="noStrike" cap="none" dirty="0" err="1">
                <a:solidFill>
                  <a:schemeClr val="dk1"/>
                </a:solidFill>
                <a:latin typeface="Arial"/>
                <a:ea typeface="Arial"/>
                <a:cs typeface="Arial"/>
                <a:sym typeface="Arial"/>
              </a:rPr>
              <a:t>Π</a:t>
            </a:r>
            <a:r>
              <a:rPr lang="en-US" sz="1600" b="1" i="0" u="none" strike="noStrike" cap="none" dirty="0">
                <a:solidFill>
                  <a:schemeClr val="dk1"/>
                </a:solidFill>
                <a:latin typeface="Arial"/>
                <a:ea typeface="Arial"/>
                <a:cs typeface="Arial"/>
                <a:sym typeface="Arial"/>
              </a:rPr>
              <a:t>α</a:t>
            </a:r>
            <a:r>
              <a:rPr lang="en-US" sz="1600" b="1" i="0" u="none" strike="noStrike" cap="none" dirty="0" err="1">
                <a:solidFill>
                  <a:schemeClr val="dk1"/>
                </a:solidFill>
                <a:latin typeface="Arial"/>
                <a:ea typeface="Arial"/>
                <a:cs typeface="Arial"/>
                <a:sym typeface="Arial"/>
              </a:rPr>
              <a:t>ρ</a:t>
            </a:r>
            <a:r>
              <a:rPr lang="en-US" sz="1600" b="1" i="0" u="none" strike="noStrike" cap="none" dirty="0">
                <a:solidFill>
                  <a:schemeClr val="dk1"/>
                </a:solidFill>
                <a:latin typeface="Arial"/>
                <a:ea typeface="Arial"/>
                <a:cs typeface="Arial"/>
                <a:sym typeface="Arial"/>
              </a:rPr>
              <a:t>α</a:t>
            </a:r>
            <a:r>
              <a:rPr lang="en-US" sz="1600" b="1" i="0" u="none" strike="noStrike" cap="none" dirty="0" err="1">
                <a:solidFill>
                  <a:schemeClr val="dk1"/>
                </a:solidFill>
                <a:latin typeface="Arial"/>
                <a:ea typeface="Arial"/>
                <a:cs typeface="Arial"/>
                <a:sym typeface="Arial"/>
              </a:rPr>
              <a:t>τήρηση</a:t>
            </a:r>
            <a:br>
              <a:rPr lang="en-US" sz="1600" b="0" i="0" u="none" strike="noStrike" cap="none" dirty="0">
                <a:solidFill>
                  <a:schemeClr val="dk1"/>
                </a:solidFill>
                <a:latin typeface="Arial"/>
                <a:ea typeface="Arial"/>
                <a:cs typeface="Arial"/>
                <a:sym typeface="Arial"/>
              </a:rPr>
            </a:br>
            <a:r>
              <a:rPr lang="en-US" sz="1600" b="0" i="0" u="none" strike="noStrike" cap="none" dirty="0" err="1">
                <a:solidFill>
                  <a:schemeClr val="dk1"/>
                </a:solidFill>
                <a:latin typeface="Arial"/>
                <a:ea typeface="Arial"/>
                <a:cs typeface="Arial"/>
                <a:sym typeface="Arial"/>
              </a:rPr>
              <a:t>Η</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μάθηση</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έχει</a:t>
            </a:r>
            <a:r>
              <a:rPr lang="en-US" sz="1600" b="0" i="0" u="none" strike="noStrike" cap="none" dirty="0">
                <a:solidFill>
                  <a:schemeClr val="dk1"/>
                </a:solidFill>
                <a:latin typeface="Arial"/>
                <a:ea typeface="Arial"/>
                <a:cs typeface="Arial"/>
                <a:sym typeface="Arial"/>
              </a:rPr>
              <a:t> π</a:t>
            </a:r>
            <a:r>
              <a:rPr lang="en-US" sz="1600" b="0" i="0" u="none" strike="noStrike" cap="none" dirty="0" err="1">
                <a:solidFill>
                  <a:schemeClr val="dk1"/>
                </a:solidFill>
                <a:latin typeface="Arial"/>
                <a:ea typeface="Arial"/>
                <a:cs typeface="Arial"/>
                <a:sym typeface="Arial"/>
              </a:rPr>
              <a:t>ροτερ</a:t>
            </a:r>
            <a:r>
              <a:rPr lang="en-US" sz="1600" b="0" i="0" u="none" strike="noStrike" cap="none" dirty="0">
                <a:solidFill>
                  <a:schemeClr val="dk1"/>
                </a:solidFill>
                <a:latin typeface="Arial"/>
                <a:ea typeface="Arial"/>
                <a:cs typeface="Arial"/>
                <a:sym typeface="Arial"/>
              </a:rPr>
              <a:t>α</a:t>
            </a:r>
            <a:r>
              <a:rPr lang="en-US" sz="1600" b="0" i="0" u="none" strike="noStrike" cap="none" dirty="0" err="1">
                <a:solidFill>
                  <a:schemeClr val="dk1"/>
                </a:solidFill>
                <a:latin typeface="Arial"/>
                <a:ea typeface="Arial"/>
                <a:cs typeface="Arial"/>
                <a:sym typeface="Arial"/>
              </a:rPr>
              <a:t>ιότητ</a:t>
            </a:r>
            <a:r>
              <a:rPr lang="en-US" sz="1600" b="0" i="0" u="none" strike="noStrike" cap="none" dirty="0">
                <a:solidFill>
                  <a:schemeClr val="dk1"/>
                </a:solidFill>
                <a:latin typeface="Arial"/>
                <a:ea typeface="Arial"/>
                <a:cs typeface="Arial"/>
                <a:sym typeface="Arial"/>
              </a:rPr>
              <a:t>α. </a:t>
            </a:r>
            <a:r>
              <a:rPr lang="en-US" sz="1600" b="0" i="0" u="none" strike="noStrike" cap="none" dirty="0" err="1">
                <a:solidFill>
                  <a:schemeClr val="dk1"/>
                </a:solidFill>
                <a:latin typeface="Arial"/>
                <a:ea typeface="Arial"/>
                <a:cs typeface="Arial"/>
                <a:sym typeface="Arial"/>
              </a:rPr>
              <a:t>Οι</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συν</a:t>
            </a:r>
            <a:r>
              <a:rPr lang="en-US" sz="1600" b="0" i="0" u="none" strike="noStrike" cap="none" dirty="0">
                <a:solidFill>
                  <a:schemeClr val="dk1"/>
                </a:solidFill>
                <a:latin typeface="Arial"/>
                <a:ea typeface="Arial"/>
                <a:cs typeface="Arial"/>
                <a:sym typeface="Arial"/>
              </a:rPr>
              <a:t>α</a:t>
            </a:r>
            <a:r>
              <a:rPr lang="en-US" sz="1600" b="0" i="0" u="none" strike="noStrike" cap="none" dirty="0" err="1">
                <a:solidFill>
                  <a:schemeClr val="dk1"/>
                </a:solidFill>
                <a:latin typeface="Arial"/>
                <a:ea typeface="Arial"/>
                <a:cs typeface="Arial"/>
                <a:sym typeface="Arial"/>
              </a:rPr>
              <a:t>ισθημ</a:t>
            </a:r>
            <a:r>
              <a:rPr lang="en-US" sz="1600" b="0" i="0" u="none" strike="noStrike" cap="none" dirty="0">
                <a:solidFill>
                  <a:schemeClr val="dk1"/>
                </a:solidFill>
                <a:latin typeface="Arial"/>
                <a:ea typeface="Arial"/>
                <a:cs typeface="Arial"/>
                <a:sym typeface="Arial"/>
              </a:rPr>
              <a:t>α</a:t>
            </a:r>
            <a:r>
              <a:rPr lang="en-US" sz="1600" b="0" i="0" u="none" strike="noStrike" cap="none" dirty="0" err="1">
                <a:solidFill>
                  <a:schemeClr val="dk1"/>
                </a:solidFill>
                <a:latin typeface="Arial"/>
                <a:ea typeface="Arial"/>
                <a:cs typeface="Arial"/>
                <a:sym typeface="Arial"/>
              </a:rPr>
              <a:t>τικές</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κ</a:t>
            </a:r>
            <a:r>
              <a:rPr lang="en-US" sz="1600" b="0" i="0" u="none" strike="noStrike" cap="none" dirty="0">
                <a:solidFill>
                  <a:schemeClr val="dk1"/>
                </a:solidFill>
                <a:latin typeface="Arial"/>
                <a:ea typeface="Arial"/>
                <a:cs typeface="Arial"/>
                <a:sym typeface="Arial"/>
              </a:rPr>
              <a:t>α</a:t>
            </a:r>
            <a:r>
              <a:rPr lang="en-US" sz="1600" b="0" i="0" u="none" strike="noStrike" cap="none" dirty="0" err="1">
                <a:solidFill>
                  <a:schemeClr val="dk1"/>
                </a:solidFill>
                <a:latin typeface="Arial"/>
                <a:ea typeface="Arial"/>
                <a:cs typeface="Arial"/>
                <a:sym typeface="Arial"/>
              </a:rPr>
              <a:t>ι</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σωμ</a:t>
            </a:r>
            <a:r>
              <a:rPr lang="en-US" sz="1600" b="0" i="0" u="none" strike="noStrike" cap="none" dirty="0">
                <a:solidFill>
                  <a:schemeClr val="dk1"/>
                </a:solidFill>
                <a:latin typeface="Arial"/>
                <a:ea typeface="Arial"/>
                <a:cs typeface="Arial"/>
                <a:sym typeface="Arial"/>
              </a:rPr>
              <a:t>α</a:t>
            </a:r>
            <a:r>
              <a:rPr lang="en-US" sz="1600" b="0" i="0" u="none" strike="noStrike" cap="none" dirty="0" err="1">
                <a:solidFill>
                  <a:schemeClr val="dk1"/>
                </a:solidFill>
                <a:latin typeface="Arial"/>
                <a:ea typeface="Arial"/>
                <a:cs typeface="Arial"/>
                <a:sym typeface="Arial"/>
              </a:rPr>
              <a:t>τικές</a:t>
            </a:r>
            <a:r>
              <a:rPr lang="en-US" sz="1600" b="0" i="0" u="none" strike="noStrike" cap="none" dirty="0">
                <a:solidFill>
                  <a:schemeClr val="dk1"/>
                </a:solidFill>
                <a:latin typeface="Arial"/>
                <a:ea typeface="Arial"/>
                <a:cs typeface="Arial"/>
                <a:sym typeface="Arial"/>
              </a:rPr>
              <a:t> α</a:t>
            </a:r>
            <a:r>
              <a:rPr lang="en-US" sz="1600" b="0" i="0" u="none" strike="noStrike" cap="none" dirty="0" err="1">
                <a:solidFill>
                  <a:schemeClr val="dk1"/>
                </a:solidFill>
                <a:latin typeface="Arial"/>
                <a:ea typeface="Arial"/>
                <a:cs typeface="Arial"/>
                <a:sym typeface="Arial"/>
              </a:rPr>
              <a:t>νάγκες</a:t>
            </a:r>
            <a:r>
              <a:rPr lang="en-US" sz="1600" b="0" i="0" u="none" strike="noStrike" cap="none" dirty="0">
                <a:solidFill>
                  <a:schemeClr val="dk1"/>
                </a:solidFill>
                <a:latin typeface="Arial"/>
                <a:ea typeface="Arial"/>
                <a:cs typeface="Arial"/>
                <a:sym typeface="Arial"/>
              </a:rPr>
              <a:t> α</a:t>
            </a:r>
            <a:r>
              <a:rPr lang="en-US" sz="1600" b="0" i="0" u="none" strike="noStrike" cap="none" dirty="0" err="1">
                <a:solidFill>
                  <a:schemeClr val="dk1"/>
                </a:solidFill>
                <a:latin typeface="Arial"/>
                <a:ea typeface="Arial"/>
                <a:cs typeface="Arial"/>
                <a:sym typeface="Arial"/>
              </a:rPr>
              <a:t>γνοούντ</a:t>
            </a:r>
            <a:r>
              <a:rPr lang="en-US" sz="1600" b="0" i="0" u="none" strike="noStrike" cap="none" dirty="0">
                <a:solidFill>
                  <a:schemeClr val="dk1"/>
                </a:solidFill>
                <a:latin typeface="Arial"/>
                <a:ea typeface="Arial"/>
                <a:cs typeface="Arial"/>
                <a:sym typeface="Arial"/>
              </a:rPr>
              <a:t>α</a:t>
            </a:r>
            <a:r>
              <a:rPr lang="en-US" sz="1600" b="0" i="0" u="none" strike="noStrike" cap="none" dirty="0" err="1">
                <a:solidFill>
                  <a:schemeClr val="dk1"/>
                </a:solidFill>
                <a:latin typeface="Arial"/>
                <a:ea typeface="Arial"/>
                <a:cs typeface="Arial"/>
                <a:sym typeface="Arial"/>
              </a:rPr>
              <a:t>ι</a:t>
            </a:r>
            <a:r>
              <a:rPr lang="en-US" sz="1600" b="0" i="0" u="none" strike="noStrike" cap="none" dirty="0">
                <a:solidFill>
                  <a:schemeClr val="dk1"/>
                </a:solidFill>
                <a:latin typeface="Arial"/>
                <a:ea typeface="Arial"/>
                <a:cs typeface="Arial"/>
                <a:sym typeface="Arial"/>
              </a:rPr>
              <a:t>.</a:t>
            </a:r>
            <a:endParaRPr dirty="0"/>
          </a:p>
          <a:p>
            <a:pPr marL="0" marR="0" lvl="0" indent="0" algn="ctr" rtl="0">
              <a:lnSpc>
                <a:spcPct val="100000"/>
              </a:lnSpc>
              <a:spcBef>
                <a:spcPts val="0"/>
              </a:spcBef>
              <a:spcAft>
                <a:spcPts val="0"/>
              </a:spcAft>
              <a:buNone/>
            </a:pPr>
            <a:r>
              <a:rPr lang="en-US" sz="1600" b="1" i="0" u="none" strike="noStrike" cap="none" dirty="0" err="1">
                <a:solidFill>
                  <a:schemeClr val="dk1"/>
                </a:solidFill>
                <a:latin typeface="Arial"/>
                <a:ea typeface="Arial"/>
                <a:cs typeface="Arial"/>
                <a:sym typeface="Arial"/>
              </a:rPr>
              <a:t>Ομ</a:t>
            </a:r>
            <a:r>
              <a:rPr lang="en-US" sz="1600" b="1" i="0" u="none" strike="noStrike" cap="none" dirty="0">
                <a:solidFill>
                  <a:schemeClr val="dk1"/>
                </a:solidFill>
                <a:latin typeface="Arial"/>
                <a:ea typeface="Arial"/>
                <a:cs typeface="Arial"/>
                <a:sym typeface="Arial"/>
              </a:rPr>
              <a:t>α</a:t>
            </a:r>
            <a:r>
              <a:rPr lang="en-US" sz="1600" b="1" i="0" u="none" strike="noStrike" cap="none" dirty="0" err="1">
                <a:solidFill>
                  <a:schemeClr val="dk1"/>
                </a:solidFill>
                <a:latin typeface="Arial"/>
                <a:ea typeface="Arial"/>
                <a:cs typeface="Arial"/>
                <a:sym typeface="Arial"/>
              </a:rPr>
              <a:t>δική</a:t>
            </a:r>
            <a:r>
              <a:rPr lang="en-US" sz="1600" b="1"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εργ</a:t>
            </a:r>
            <a:r>
              <a:rPr lang="en-US" sz="1600" b="1" i="0" u="none" strike="noStrike" cap="none" dirty="0">
                <a:solidFill>
                  <a:schemeClr val="dk1"/>
                </a:solidFill>
                <a:latin typeface="Arial"/>
                <a:ea typeface="Arial"/>
                <a:cs typeface="Arial"/>
                <a:sym typeface="Arial"/>
              </a:rPr>
              <a:t>α</a:t>
            </a:r>
            <a:r>
              <a:rPr lang="en-US" sz="1600" b="1" i="0" u="none" strike="noStrike" cap="none" dirty="0" err="1">
                <a:solidFill>
                  <a:schemeClr val="dk1"/>
                </a:solidFill>
                <a:latin typeface="Arial"/>
                <a:ea typeface="Arial"/>
                <a:cs typeface="Arial"/>
                <a:sym typeface="Arial"/>
              </a:rPr>
              <a:t>σί</a:t>
            </a:r>
            <a:r>
              <a:rPr lang="en-US" sz="1600" b="1" i="0" u="none" strike="noStrike" cap="none" dirty="0">
                <a:solidFill>
                  <a:schemeClr val="dk1"/>
                </a:solidFill>
                <a:latin typeface="Arial"/>
                <a:ea typeface="Arial"/>
                <a:cs typeface="Arial"/>
                <a:sym typeface="Arial"/>
              </a:rPr>
              <a:t>α (2 </a:t>
            </a:r>
            <a:r>
              <a:rPr lang="en-US" sz="1600" b="1" i="0" u="none" strike="noStrike" cap="none" dirty="0" err="1">
                <a:solidFill>
                  <a:schemeClr val="dk1"/>
                </a:solidFill>
                <a:latin typeface="Arial"/>
                <a:ea typeface="Arial"/>
                <a:cs typeface="Arial"/>
                <a:sym typeface="Arial"/>
              </a:rPr>
              <a:t>λε</a:t>
            </a:r>
            <a:r>
              <a:rPr lang="en-US" sz="1600" b="1" i="0" u="none" strike="noStrike" cap="none" dirty="0">
                <a:solidFill>
                  <a:schemeClr val="dk1"/>
                </a:solidFill>
                <a:latin typeface="Arial"/>
                <a:ea typeface="Arial"/>
                <a:cs typeface="Arial"/>
                <a:sym typeface="Arial"/>
              </a:rPr>
              <a:t>π</a:t>
            </a:r>
            <a:r>
              <a:rPr lang="en-US" sz="1600" b="1" i="0" u="none" strike="noStrike" cap="none" dirty="0" err="1">
                <a:solidFill>
                  <a:schemeClr val="dk1"/>
                </a:solidFill>
                <a:latin typeface="Arial"/>
                <a:ea typeface="Arial"/>
                <a:cs typeface="Arial"/>
                <a:sym typeface="Arial"/>
              </a:rPr>
              <a:t>τά</a:t>
            </a:r>
            <a:r>
              <a:rPr lang="en-US" sz="1600" b="1" i="0" u="none" strike="noStrike" cap="none" dirty="0">
                <a:solidFill>
                  <a:schemeClr val="dk1"/>
                </a:solidFill>
                <a:latin typeface="Arial"/>
                <a:ea typeface="Arial"/>
                <a:cs typeface="Arial"/>
                <a:sym typeface="Arial"/>
              </a:rPr>
              <a:t>)</a:t>
            </a:r>
            <a:br>
              <a:rPr lang="en-US" sz="1600" b="0" i="0" u="none" strike="noStrike" cap="none" dirty="0">
                <a:solidFill>
                  <a:schemeClr val="dk1"/>
                </a:solidFill>
                <a:latin typeface="Arial"/>
                <a:ea typeface="Arial"/>
                <a:cs typeface="Arial"/>
                <a:sym typeface="Arial"/>
              </a:rPr>
            </a:br>
            <a:r>
              <a:rPr lang="en-US" sz="1600" b="0" i="0" u="none" strike="noStrike" cap="none" dirty="0" err="1">
                <a:solidFill>
                  <a:schemeClr val="dk1"/>
                </a:solidFill>
                <a:latin typeface="Arial"/>
                <a:ea typeface="Arial"/>
                <a:cs typeface="Arial"/>
                <a:sym typeface="Arial"/>
              </a:rPr>
              <a:t>Προσδιορίστε</a:t>
            </a:r>
            <a:r>
              <a:rPr lang="en-US" sz="1600" b="0"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τρεις</a:t>
            </a:r>
            <a:r>
              <a:rPr lang="en-US" sz="1600" b="1"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κινδύνους</a:t>
            </a:r>
            <a:r>
              <a:rPr lang="en-US" sz="1600" b="1"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γι</a:t>
            </a:r>
            <a:r>
              <a:rPr lang="en-US" sz="1600" b="0" i="0" u="none" strike="noStrike" cap="none" dirty="0">
                <a:solidFill>
                  <a:schemeClr val="dk1"/>
                </a:solidFill>
                <a:latin typeface="Arial"/>
                <a:ea typeface="Arial"/>
                <a:cs typeface="Arial"/>
                <a:sym typeface="Arial"/>
              </a:rPr>
              <a:t>α </a:t>
            </a:r>
            <a:r>
              <a:rPr lang="en-US" sz="1600" b="1" i="0" u="none" strike="noStrike" cap="none" dirty="0" err="1">
                <a:solidFill>
                  <a:schemeClr val="dk1"/>
                </a:solidFill>
                <a:latin typeface="Arial"/>
                <a:ea typeface="Arial"/>
                <a:cs typeface="Arial"/>
                <a:sym typeface="Arial"/>
              </a:rPr>
              <a:t>την</a:t>
            </a:r>
            <a:r>
              <a:rPr lang="en-US" sz="1600" b="1"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ευημερί</a:t>
            </a:r>
            <a:r>
              <a:rPr lang="en-US" sz="1600" b="1" i="0" u="none" strike="noStrike" cap="none" dirty="0">
                <a:solidFill>
                  <a:schemeClr val="dk1"/>
                </a:solidFill>
                <a:latin typeface="Arial"/>
                <a:ea typeface="Arial"/>
                <a:cs typeface="Arial"/>
                <a:sym typeface="Arial"/>
              </a:rPr>
              <a:t>α</a:t>
            </a:r>
            <a:r>
              <a:rPr lang="el-GR" sz="1600" b="1" i="0" u="none" strike="noStrike" cap="none" dirty="0">
                <a:solidFill>
                  <a:schemeClr val="dk1"/>
                </a:solidFill>
                <a:latin typeface="Arial"/>
                <a:ea typeface="Arial"/>
                <a:cs typeface="Arial"/>
                <a:sym typeface="Arial"/>
              </a:rPr>
              <a:t> των</a:t>
            </a:r>
            <a:r>
              <a:rPr lang="en-US" sz="1600" b="0" i="0" u="none" strike="noStrike" cap="none" dirty="0">
                <a:solidFill>
                  <a:schemeClr val="dk1"/>
                </a:solidFill>
                <a:latin typeface="Arial"/>
                <a:ea typeface="Arial"/>
                <a:cs typeface="Arial"/>
                <a:sym typeface="Arial"/>
              </a:rPr>
              <a:t>:</a:t>
            </a:r>
            <a:br>
              <a:rPr lang="en-US" sz="16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Μ</a:t>
            </a:r>
            <a:r>
              <a:rPr lang="en-US" sz="1600" b="0" i="0" u="none" strike="noStrike" cap="none" dirty="0">
                <a:solidFill>
                  <a:schemeClr val="dk1"/>
                </a:solidFill>
                <a:latin typeface="Arial"/>
                <a:ea typeface="Arial"/>
                <a:cs typeface="Arial"/>
                <a:sym typeface="Arial"/>
              </a:rPr>
              <a:t>α</a:t>
            </a:r>
            <a:r>
              <a:rPr lang="en-US" sz="1600" b="0" i="0" u="none" strike="noStrike" cap="none" dirty="0" err="1">
                <a:solidFill>
                  <a:schemeClr val="dk1"/>
                </a:solidFill>
                <a:latin typeface="Arial"/>
                <a:ea typeface="Arial"/>
                <a:cs typeface="Arial"/>
                <a:sym typeface="Arial"/>
              </a:rPr>
              <a:t>θητώ</a:t>
            </a:r>
            <a:r>
              <a:rPr lang="el-GR" sz="1600" b="0" i="0" u="none" strike="noStrike" cap="none" dirty="0">
                <a:solidFill>
                  <a:schemeClr val="dk1"/>
                </a:solidFill>
                <a:latin typeface="Arial"/>
                <a:ea typeface="Arial"/>
                <a:cs typeface="Arial"/>
                <a:sym typeface="Arial"/>
              </a:rPr>
              <a:t>ν/μαθητριών</a:t>
            </a:r>
            <a:br>
              <a:rPr lang="en-US" sz="16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 </a:t>
            </a:r>
            <a:r>
              <a:rPr lang="el-GR" sz="1600" b="0" i="0" u="none" strike="noStrike" cap="none" dirty="0">
                <a:solidFill>
                  <a:schemeClr val="dk1"/>
                </a:solidFill>
                <a:latin typeface="Arial"/>
                <a:ea typeface="Arial"/>
                <a:cs typeface="Arial"/>
                <a:sym typeface="Arial"/>
              </a:rPr>
              <a:t>Εκπαιδευτικών</a:t>
            </a:r>
            <a:endParaRPr dirty="0"/>
          </a:p>
          <a:p>
            <a:pPr marL="0" marR="0" lvl="0" indent="0" algn="ctr" rtl="0">
              <a:lnSpc>
                <a:spcPct val="100000"/>
              </a:lnSpc>
              <a:spcBef>
                <a:spcPts val="0"/>
              </a:spcBef>
              <a:spcAft>
                <a:spcPts val="0"/>
              </a:spcAft>
              <a:buNone/>
            </a:pPr>
            <a:r>
              <a:rPr lang="en-US" sz="1600" b="0" i="0" u="none" strike="noStrike" cap="none" dirty="0" err="1">
                <a:solidFill>
                  <a:schemeClr val="dk1"/>
                </a:solidFill>
                <a:latin typeface="Arial"/>
                <a:ea typeface="Arial"/>
                <a:cs typeface="Arial"/>
                <a:sym typeface="Arial"/>
              </a:rPr>
              <a:t>Γράψτε</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τ</a:t>
            </a:r>
            <a:r>
              <a:rPr lang="en-US" sz="1600" b="0" i="0" u="none" strike="noStrike" cap="none" dirty="0">
                <a:solidFill>
                  <a:schemeClr val="dk1"/>
                </a:solidFill>
                <a:latin typeface="Arial"/>
                <a:ea typeface="Arial"/>
                <a:cs typeface="Arial"/>
                <a:sym typeface="Arial"/>
              </a:rPr>
              <a:t>α </a:t>
            </a:r>
            <a:r>
              <a:rPr lang="en-US" sz="1600" b="0" i="0" u="none" strike="noStrike" cap="none" dirty="0" err="1">
                <a:solidFill>
                  <a:schemeClr val="dk1"/>
                </a:solidFill>
                <a:latin typeface="Arial"/>
                <a:ea typeface="Arial"/>
                <a:cs typeface="Arial"/>
                <a:sym typeface="Arial"/>
              </a:rPr>
              <a:t>στο</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φύλλο</a:t>
            </a:r>
            <a:r>
              <a:rPr lang="en-US" sz="1600" b="0" i="0" u="none" strike="noStrike" cap="none" dirty="0">
                <a:solidFill>
                  <a:schemeClr val="dk1"/>
                </a:solidFill>
                <a:latin typeface="Arial"/>
                <a:ea typeface="Arial"/>
                <a:cs typeface="Arial"/>
                <a:sym typeface="Arial"/>
              </a:rPr>
              <a:t> </a:t>
            </a:r>
            <a:r>
              <a:rPr lang="el-GR" sz="1600" b="0" i="0" u="none" strike="noStrike" cap="none" dirty="0">
                <a:solidFill>
                  <a:schemeClr val="dk1"/>
                </a:solidFill>
                <a:latin typeface="Arial"/>
                <a:ea typeface="Arial"/>
                <a:cs typeface="Arial"/>
                <a:sym typeface="Arial"/>
              </a:rPr>
              <a:t>εργασίας σας</a:t>
            </a:r>
            <a:r>
              <a:rPr lang="en-US" sz="1600" b="0" i="0" u="none" strike="noStrike" cap="none" dirty="0">
                <a:solidFill>
                  <a:schemeClr val="dk1"/>
                </a:solidFill>
                <a:latin typeface="Arial"/>
                <a:ea typeface="Arial"/>
                <a:cs typeface="Arial"/>
                <a:sym typeface="Arial"/>
              </a:rPr>
              <a:t>.</a:t>
            </a:r>
            <a:endParaRPr dirty="0"/>
          </a:p>
        </p:txBody>
      </p:sp>
      <p:sp>
        <p:nvSpPr>
          <p:cNvPr id="177" name="Google Shape;177;p13"/>
          <p:cNvSpPr/>
          <p:nvPr/>
        </p:nvSpPr>
        <p:spPr>
          <a:xfrm>
            <a:off x="4427220" y="1688728"/>
            <a:ext cx="3863340" cy="4929241"/>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1" i="0" u="none" strike="noStrike" cap="none" dirty="0" err="1">
                <a:solidFill>
                  <a:schemeClr val="dk1"/>
                </a:solidFill>
                <a:latin typeface="Arial"/>
                <a:ea typeface="Arial"/>
                <a:cs typeface="Arial"/>
                <a:sym typeface="Arial"/>
              </a:rPr>
              <a:t>Σενάριο</a:t>
            </a:r>
            <a:r>
              <a:rPr lang="en-US" sz="1600" b="1"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Β</a:t>
            </a:r>
            <a:r>
              <a:rPr lang="en-US" sz="1600" b="1"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Αγροτικές</a:t>
            </a:r>
            <a:r>
              <a:rPr lang="en-US" sz="1600" b="1" i="0" u="none" strike="noStrike" cap="none" dirty="0">
                <a:solidFill>
                  <a:schemeClr val="dk1"/>
                </a:solidFill>
                <a:latin typeface="Arial"/>
                <a:ea typeface="Arial"/>
                <a:cs typeface="Arial"/>
                <a:sym typeface="Arial"/>
              </a:rPr>
              <a:t> π</a:t>
            </a:r>
            <a:r>
              <a:rPr lang="en-US" sz="1600" b="1" i="0" u="none" strike="noStrike" cap="none" dirty="0" err="1">
                <a:solidFill>
                  <a:schemeClr val="dk1"/>
                </a:solidFill>
                <a:latin typeface="Arial"/>
                <a:ea typeface="Arial"/>
                <a:cs typeface="Arial"/>
                <a:sym typeface="Arial"/>
              </a:rPr>
              <a:t>εριοχές</a:t>
            </a:r>
            <a:r>
              <a:rPr lang="en-US" sz="1600" b="1" i="0" u="none" strike="noStrike" cap="none" dirty="0">
                <a:solidFill>
                  <a:schemeClr val="dk1"/>
                </a:solidFill>
                <a:latin typeface="Arial"/>
                <a:ea typeface="Arial"/>
                <a:cs typeface="Arial"/>
                <a:sym typeface="Arial"/>
              </a:rPr>
              <a:t> / </a:t>
            </a:r>
            <a:r>
              <a:rPr lang="en-US" sz="1600" b="1" i="0" u="none" strike="noStrike" cap="none" dirty="0" err="1">
                <a:solidFill>
                  <a:schemeClr val="dk1"/>
                </a:solidFill>
                <a:latin typeface="Arial"/>
                <a:ea typeface="Arial"/>
                <a:cs typeface="Arial"/>
                <a:sym typeface="Arial"/>
              </a:rPr>
              <a:t>Περιορισμέν</a:t>
            </a:r>
            <a:r>
              <a:rPr lang="el-GR" sz="1600" b="1" i="0" u="none" strike="noStrike" cap="none" dirty="0">
                <a:solidFill>
                  <a:schemeClr val="dk1"/>
                </a:solidFill>
                <a:latin typeface="Arial"/>
                <a:ea typeface="Arial"/>
                <a:cs typeface="Arial"/>
                <a:sym typeface="Arial"/>
              </a:rPr>
              <a:t>οι</a:t>
            </a:r>
            <a:r>
              <a:rPr lang="en-US" sz="1600" b="1" i="0" u="none" strike="noStrike" cap="none" dirty="0">
                <a:solidFill>
                  <a:schemeClr val="dk1"/>
                </a:solidFill>
                <a:latin typeface="Arial"/>
                <a:ea typeface="Arial"/>
                <a:cs typeface="Arial"/>
                <a:sym typeface="Arial"/>
              </a:rPr>
              <a:t> </a:t>
            </a:r>
            <a:r>
              <a:rPr lang="el-GR" sz="1600" b="1" i="0" u="none" strike="noStrike" cap="none" dirty="0">
                <a:solidFill>
                  <a:schemeClr val="dk1"/>
                </a:solidFill>
                <a:latin typeface="Arial"/>
                <a:ea typeface="Arial"/>
                <a:cs typeface="Arial"/>
                <a:sym typeface="Arial"/>
              </a:rPr>
              <a:t>πόροι</a:t>
            </a:r>
            <a:endParaRPr sz="1600" dirty="0"/>
          </a:p>
          <a:p>
            <a:pPr marL="0" marR="0" lvl="0" indent="0" algn="ctr" rtl="0">
              <a:lnSpc>
                <a:spcPct val="100000"/>
              </a:lnSpc>
              <a:spcBef>
                <a:spcPts val="0"/>
              </a:spcBef>
              <a:spcAft>
                <a:spcPts val="0"/>
              </a:spcAft>
              <a:buNone/>
            </a:pPr>
            <a:r>
              <a:rPr lang="en-US" sz="1600" b="1" i="0" u="none" strike="noStrike" cap="none" dirty="0" err="1">
                <a:solidFill>
                  <a:schemeClr val="dk1"/>
                </a:solidFill>
                <a:latin typeface="Arial"/>
                <a:ea typeface="Arial"/>
                <a:cs typeface="Arial"/>
                <a:sym typeface="Arial"/>
              </a:rPr>
              <a:t>Πλ</a:t>
            </a:r>
            <a:r>
              <a:rPr lang="en-US" sz="1600" b="1" i="0" u="none" strike="noStrike" cap="none" dirty="0">
                <a:solidFill>
                  <a:schemeClr val="dk1"/>
                </a:solidFill>
                <a:latin typeface="Arial"/>
                <a:ea typeface="Arial"/>
                <a:cs typeface="Arial"/>
                <a:sym typeface="Arial"/>
              </a:rPr>
              <a:t>α</a:t>
            </a:r>
            <a:r>
              <a:rPr lang="en-US" sz="1600" b="1" i="0" u="none" strike="noStrike" cap="none" dirty="0" err="1">
                <a:solidFill>
                  <a:schemeClr val="dk1"/>
                </a:solidFill>
                <a:latin typeface="Arial"/>
                <a:ea typeface="Arial"/>
                <a:cs typeface="Arial"/>
                <a:sym typeface="Arial"/>
              </a:rPr>
              <a:t>ίσιο</a:t>
            </a:r>
            <a:br>
              <a:rPr lang="en-US" sz="16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Μικρό</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σχολείο</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ισχυρές</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σχέσεις</a:t>
            </a:r>
            <a:br>
              <a:rPr lang="en-US" sz="16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Περιορισμένη</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εξειδικευμένη</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υ</a:t>
            </a:r>
            <a:r>
              <a:rPr lang="en-US" sz="1600" b="0" i="0" u="none" strike="noStrike" cap="none" dirty="0">
                <a:solidFill>
                  <a:schemeClr val="dk1"/>
                </a:solidFill>
                <a:latin typeface="Arial"/>
                <a:ea typeface="Arial"/>
                <a:cs typeface="Arial"/>
                <a:sym typeface="Arial"/>
              </a:rPr>
              <a:t>π</a:t>
            </a:r>
            <a:r>
              <a:rPr lang="en-US" sz="1600" b="0" i="0" u="none" strike="noStrike" cap="none" dirty="0" err="1">
                <a:solidFill>
                  <a:schemeClr val="dk1"/>
                </a:solidFill>
                <a:latin typeface="Arial"/>
                <a:ea typeface="Arial"/>
                <a:cs typeface="Arial"/>
                <a:sym typeface="Arial"/>
              </a:rPr>
              <a:t>οστήριξη</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σύμ</a:t>
            </a:r>
            <a:r>
              <a:rPr lang="en-US" sz="1600" b="0" i="0" u="none" strike="noStrike" cap="none" dirty="0">
                <a:solidFill>
                  <a:schemeClr val="dk1"/>
                </a:solidFill>
                <a:latin typeface="Arial"/>
                <a:ea typeface="Arial"/>
                <a:cs typeface="Arial"/>
                <a:sym typeface="Arial"/>
              </a:rPr>
              <a:t>β</a:t>
            </a:r>
            <a:r>
              <a:rPr lang="en-US" sz="1600" b="0" i="0" u="none" strike="noStrike" cap="none" dirty="0" err="1">
                <a:solidFill>
                  <a:schemeClr val="dk1"/>
                </a:solidFill>
                <a:latin typeface="Arial"/>
                <a:ea typeface="Arial"/>
                <a:cs typeface="Arial"/>
                <a:sym typeface="Arial"/>
              </a:rPr>
              <a:t>ουλος</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ψυχολόγος</a:t>
            </a:r>
            <a:r>
              <a:rPr lang="en-US" sz="1600" b="0" i="0" u="none" strike="noStrike" cap="none" dirty="0">
                <a:solidFill>
                  <a:schemeClr val="dk1"/>
                </a:solidFill>
                <a:latin typeface="Arial"/>
                <a:ea typeface="Arial"/>
                <a:cs typeface="Arial"/>
                <a:sym typeface="Arial"/>
              </a:rPr>
              <a:t>)</a:t>
            </a:r>
            <a:br>
              <a:rPr lang="en-US" sz="16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Οι</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εκ</a:t>
            </a:r>
            <a:r>
              <a:rPr lang="en-US" sz="1600" b="0" i="0" u="none" strike="noStrike" cap="none" dirty="0">
                <a:solidFill>
                  <a:schemeClr val="dk1"/>
                </a:solidFill>
                <a:latin typeface="Arial"/>
                <a:ea typeface="Arial"/>
                <a:cs typeface="Arial"/>
                <a:sym typeface="Arial"/>
              </a:rPr>
              <a:t>πα</a:t>
            </a:r>
            <a:r>
              <a:rPr lang="en-US" sz="1600" b="0" i="0" u="none" strike="noStrike" cap="none" dirty="0" err="1">
                <a:solidFill>
                  <a:schemeClr val="dk1"/>
                </a:solidFill>
                <a:latin typeface="Arial"/>
                <a:ea typeface="Arial"/>
                <a:cs typeface="Arial"/>
                <a:sym typeface="Arial"/>
              </a:rPr>
              <a:t>ιδευτικοί</a:t>
            </a:r>
            <a:r>
              <a:rPr lang="en-US" sz="1600" b="0" i="0" u="none" strike="noStrike" cap="none" dirty="0">
                <a:solidFill>
                  <a:schemeClr val="dk1"/>
                </a:solidFill>
                <a:latin typeface="Arial"/>
                <a:ea typeface="Arial"/>
                <a:cs typeface="Arial"/>
                <a:sym typeface="Arial"/>
              </a:rPr>
              <a:t> α</a:t>
            </a:r>
            <a:r>
              <a:rPr lang="en-US" sz="1600" b="0" i="0" u="none" strike="noStrike" cap="none" dirty="0" err="1">
                <a:solidFill>
                  <a:schemeClr val="dk1"/>
                </a:solidFill>
                <a:latin typeface="Arial"/>
                <a:ea typeface="Arial"/>
                <a:cs typeface="Arial"/>
                <a:sym typeface="Arial"/>
              </a:rPr>
              <a:t>ν</a:t>
            </a:r>
            <a:r>
              <a:rPr lang="en-US" sz="1600" b="0" i="0" u="none" strike="noStrike" cap="none" dirty="0">
                <a:solidFill>
                  <a:schemeClr val="dk1"/>
                </a:solidFill>
                <a:latin typeface="Arial"/>
                <a:ea typeface="Arial"/>
                <a:cs typeface="Arial"/>
                <a:sym typeface="Arial"/>
              </a:rPr>
              <a:t>α</a:t>
            </a:r>
            <a:r>
              <a:rPr lang="en-US" sz="1600" b="0" i="0" u="none" strike="noStrike" cap="none" dirty="0" err="1">
                <a:solidFill>
                  <a:schemeClr val="dk1"/>
                </a:solidFill>
                <a:latin typeface="Arial"/>
                <a:ea typeface="Arial"/>
                <a:cs typeface="Arial"/>
                <a:sym typeface="Arial"/>
              </a:rPr>
              <a:t>λ</a:t>
            </a:r>
            <a:r>
              <a:rPr lang="en-US" sz="1600" b="0" i="0" u="none" strike="noStrike" cap="none" dirty="0">
                <a:solidFill>
                  <a:schemeClr val="dk1"/>
                </a:solidFill>
                <a:latin typeface="Arial"/>
                <a:ea typeface="Arial"/>
                <a:cs typeface="Arial"/>
                <a:sym typeface="Arial"/>
              </a:rPr>
              <a:t>α</a:t>
            </a:r>
            <a:r>
              <a:rPr lang="en-US" sz="1600" b="0" i="0" u="none" strike="noStrike" cap="none" dirty="0" err="1">
                <a:solidFill>
                  <a:schemeClr val="dk1"/>
                </a:solidFill>
                <a:latin typeface="Arial"/>
                <a:ea typeface="Arial"/>
                <a:cs typeface="Arial"/>
                <a:sym typeface="Arial"/>
              </a:rPr>
              <a:t>μ</a:t>
            </a:r>
            <a:r>
              <a:rPr lang="en-US" sz="1600" b="0" i="0" u="none" strike="noStrike" cap="none" dirty="0">
                <a:solidFill>
                  <a:schemeClr val="dk1"/>
                </a:solidFill>
                <a:latin typeface="Arial"/>
                <a:ea typeface="Arial"/>
                <a:cs typeface="Arial"/>
                <a:sym typeface="Arial"/>
              </a:rPr>
              <a:t>β</a:t>
            </a:r>
            <a:r>
              <a:rPr lang="en-US" sz="1600" b="0" i="0" u="none" strike="noStrike" cap="none" dirty="0" err="1">
                <a:solidFill>
                  <a:schemeClr val="dk1"/>
                </a:solidFill>
                <a:latin typeface="Arial"/>
                <a:ea typeface="Arial"/>
                <a:cs typeface="Arial"/>
                <a:sym typeface="Arial"/>
              </a:rPr>
              <a:t>άνουν</a:t>
            </a:r>
            <a:r>
              <a:rPr lang="en-US" sz="1600" b="0" i="0" u="none" strike="noStrike" cap="none" dirty="0">
                <a:solidFill>
                  <a:schemeClr val="dk1"/>
                </a:solidFill>
                <a:latin typeface="Arial"/>
                <a:ea typeface="Arial"/>
                <a:cs typeface="Arial"/>
                <a:sym typeface="Arial"/>
              </a:rPr>
              <a:t> π</a:t>
            </a:r>
            <a:r>
              <a:rPr lang="en-US" sz="1600" b="0" i="0" u="none" strike="noStrike" cap="none" dirty="0" err="1">
                <a:solidFill>
                  <a:schemeClr val="dk1"/>
                </a:solidFill>
                <a:latin typeface="Arial"/>
                <a:ea typeface="Arial"/>
                <a:cs typeface="Arial"/>
                <a:sym typeface="Arial"/>
              </a:rPr>
              <a:t>ολλ</a:t>
            </a:r>
            <a:r>
              <a:rPr lang="en-US" sz="1600" b="0" i="0" u="none" strike="noStrike" cap="none" dirty="0">
                <a:solidFill>
                  <a:schemeClr val="dk1"/>
                </a:solidFill>
                <a:latin typeface="Arial"/>
                <a:ea typeface="Arial"/>
                <a:cs typeface="Arial"/>
                <a:sym typeface="Arial"/>
              </a:rPr>
              <a:t>απ</a:t>
            </a:r>
            <a:r>
              <a:rPr lang="en-US" sz="1600" b="0" i="0" u="none" strike="noStrike" cap="none" dirty="0" err="1">
                <a:solidFill>
                  <a:schemeClr val="dk1"/>
                </a:solidFill>
                <a:latin typeface="Arial"/>
                <a:ea typeface="Arial"/>
                <a:cs typeface="Arial"/>
                <a:sym typeface="Arial"/>
              </a:rPr>
              <a:t>λούς</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ρόλους</a:t>
            </a:r>
            <a:br>
              <a:rPr lang="en-US" sz="16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Δεν</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υ</a:t>
            </a:r>
            <a:r>
              <a:rPr lang="en-US" sz="1600" b="0" i="0" u="none" strike="noStrike" cap="none" dirty="0">
                <a:solidFill>
                  <a:schemeClr val="dk1"/>
                </a:solidFill>
                <a:latin typeface="Arial"/>
                <a:ea typeface="Arial"/>
                <a:cs typeface="Arial"/>
                <a:sym typeface="Arial"/>
              </a:rPr>
              <a:t>π</a:t>
            </a:r>
            <a:r>
              <a:rPr lang="en-US" sz="1600" b="0" i="0" u="none" strike="noStrike" cap="none" dirty="0" err="1">
                <a:solidFill>
                  <a:schemeClr val="dk1"/>
                </a:solidFill>
                <a:latin typeface="Arial"/>
                <a:ea typeface="Arial"/>
                <a:cs typeface="Arial"/>
                <a:sym typeface="Arial"/>
              </a:rPr>
              <a:t>άρχουν</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δομημένες</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ρουτίνες</a:t>
            </a:r>
            <a:r>
              <a:rPr lang="en-US" sz="1600" b="0" i="0" u="none" strike="noStrike" cap="none" dirty="0">
                <a:solidFill>
                  <a:schemeClr val="dk1"/>
                </a:solidFill>
                <a:latin typeface="Arial"/>
                <a:ea typeface="Arial"/>
                <a:cs typeface="Arial"/>
                <a:sym typeface="Arial"/>
              </a:rPr>
              <a:t> </a:t>
            </a:r>
            <a:r>
              <a:rPr lang="el-GR" sz="1600" b="0" i="0" u="none" strike="noStrike" cap="none" dirty="0">
                <a:solidFill>
                  <a:schemeClr val="dk1"/>
                </a:solidFill>
                <a:latin typeface="Arial"/>
                <a:ea typeface="Arial"/>
                <a:cs typeface="Arial"/>
                <a:sym typeface="Arial"/>
              </a:rPr>
              <a:t>ευημερίας</a:t>
            </a:r>
            <a:endParaRPr sz="1600" dirty="0"/>
          </a:p>
          <a:p>
            <a:pPr marL="0" marR="0" lvl="0" indent="0" algn="ctr" rtl="0">
              <a:lnSpc>
                <a:spcPct val="100000"/>
              </a:lnSpc>
              <a:spcBef>
                <a:spcPts val="0"/>
              </a:spcBef>
              <a:spcAft>
                <a:spcPts val="0"/>
              </a:spcAft>
              <a:buNone/>
            </a:pPr>
            <a:r>
              <a:rPr lang="en-US" sz="1600" b="1" i="0" u="none" strike="noStrike" cap="none" dirty="0" err="1">
                <a:solidFill>
                  <a:schemeClr val="dk1"/>
                </a:solidFill>
                <a:latin typeface="Arial"/>
                <a:ea typeface="Arial"/>
                <a:cs typeface="Arial"/>
                <a:sym typeface="Arial"/>
              </a:rPr>
              <a:t>Π</a:t>
            </a:r>
            <a:r>
              <a:rPr lang="en-US" sz="1600" b="1" i="0" u="none" strike="noStrike" cap="none" dirty="0">
                <a:solidFill>
                  <a:schemeClr val="dk1"/>
                </a:solidFill>
                <a:latin typeface="Arial"/>
                <a:ea typeface="Arial"/>
                <a:cs typeface="Arial"/>
                <a:sym typeface="Arial"/>
              </a:rPr>
              <a:t>α</a:t>
            </a:r>
            <a:r>
              <a:rPr lang="en-US" sz="1600" b="1" i="0" u="none" strike="noStrike" cap="none" dirty="0" err="1">
                <a:solidFill>
                  <a:schemeClr val="dk1"/>
                </a:solidFill>
                <a:latin typeface="Arial"/>
                <a:ea typeface="Arial"/>
                <a:cs typeface="Arial"/>
                <a:sym typeface="Arial"/>
              </a:rPr>
              <a:t>ρ</a:t>
            </a:r>
            <a:r>
              <a:rPr lang="en-US" sz="1600" b="1" i="0" u="none" strike="noStrike" cap="none" dirty="0">
                <a:solidFill>
                  <a:schemeClr val="dk1"/>
                </a:solidFill>
                <a:latin typeface="Arial"/>
                <a:ea typeface="Arial"/>
                <a:cs typeface="Arial"/>
                <a:sym typeface="Arial"/>
              </a:rPr>
              <a:t>α</a:t>
            </a:r>
            <a:r>
              <a:rPr lang="en-US" sz="1600" b="1" i="0" u="none" strike="noStrike" cap="none" dirty="0" err="1">
                <a:solidFill>
                  <a:schemeClr val="dk1"/>
                </a:solidFill>
                <a:latin typeface="Arial"/>
                <a:ea typeface="Arial"/>
                <a:cs typeface="Arial"/>
                <a:sym typeface="Arial"/>
              </a:rPr>
              <a:t>τήρηση</a:t>
            </a:r>
            <a:br>
              <a:rPr lang="en-US" sz="1600" b="0" i="0" u="none" strike="noStrike" cap="none" dirty="0">
                <a:solidFill>
                  <a:schemeClr val="dk1"/>
                </a:solidFill>
                <a:latin typeface="Arial"/>
                <a:ea typeface="Arial"/>
                <a:cs typeface="Arial"/>
                <a:sym typeface="Arial"/>
              </a:rPr>
            </a:br>
            <a:r>
              <a:rPr lang="en-US" sz="1600" b="0" i="0" u="none" strike="noStrike" cap="none" dirty="0" err="1">
                <a:solidFill>
                  <a:schemeClr val="dk1"/>
                </a:solidFill>
                <a:latin typeface="Arial"/>
                <a:ea typeface="Arial"/>
                <a:cs typeface="Arial"/>
                <a:sym typeface="Arial"/>
              </a:rPr>
              <a:t>Οι</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κοινωνικές</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σχέσεις</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είν</a:t>
            </a:r>
            <a:r>
              <a:rPr lang="en-US" sz="1600" b="0" i="0" u="none" strike="noStrike" cap="none" dirty="0">
                <a:solidFill>
                  <a:schemeClr val="dk1"/>
                </a:solidFill>
                <a:latin typeface="Arial"/>
                <a:ea typeface="Arial"/>
                <a:cs typeface="Arial"/>
                <a:sym typeface="Arial"/>
              </a:rPr>
              <a:t>α</a:t>
            </a:r>
            <a:r>
              <a:rPr lang="en-US" sz="1600" b="0" i="0" u="none" strike="noStrike" cap="none" dirty="0" err="1">
                <a:solidFill>
                  <a:schemeClr val="dk1"/>
                </a:solidFill>
                <a:latin typeface="Arial"/>
                <a:ea typeface="Arial"/>
                <a:cs typeface="Arial"/>
                <a:sym typeface="Arial"/>
              </a:rPr>
              <a:t>ι</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ισχυρές</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Η</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υ</a:t>
            </a:r>
            <a:r>
              <a:rPr lang="en-US" sz="1600" b="0" i="0" u="none" strike="noStrike" cap="none" dirty="0">
                <a:solidFill>
                  <a:schemeClr val="dk1"/>
                </a:solidFill>
                <a:latin typeface="Arial"/>
                <a:ea typeface="Arial"/>
                <a:cs typeface="Arial"/>
                <a:sym typeface="Arial"/>
              </a:rPr>
              <a:t>π</a:t>
            </a:r>
            <a:r>
              <a:rPr lang="en-US" sz="1600" b="0" i="0" u="none" strike="noStrike" cap="none" dirty="0" err="1">
                <a:solidFill>
                  <a:schemeClr val="dk1"/>
                </a:solidFill>
                <a:latin typeface="Arial"/>
                <a:ea typeface="Arial"/>
                <a:cs typeface="Arial"/>
                <a:sym typeface="Arial"/>
              </a:rPr>
              <a:t>οστήριξη</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του</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συστήμ</a:t>
            </a:r>
            <a:r>
              <a:rPr lang="en-US" sz="1600" b="0" i="0" u="none" strike="noStrike" cap="none" dirty="0">
                <a:solidFill>
                  <a:schemeClr val="dk1"/>
                </a:solidFill>
                <a:latin typeface="Arial"/>
                <a:ea typeface="Arial"/>
                <a:cs typeface="Arial"/>
                <a:sym typeface="Arial"/>
              </a:rPr>
              <a:t>α</a:t>
            </a:r>
            <a:r>
              <a:rPr lang="en-US" sz="1600" b="0" i="0" u="none" strike="noStrike" cap="none" dirty="0" err="1">
                <a:solidFill>
                  <a:schemeClr val="dk1"/>
                </a:solidFill>
                <a:latin typeface="Arial"/>
                <a:ea typeface="Arial"/>
                <a:cs typeface="Arial"/>
                <a:sym typeface="Arial"/>
              </a:rPr>
              <a:t>τος</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είν</a:t>
            </a:r>
            <a:r>
              <a:rPr lang="en-US" sz="1600" b="0" i="0" u="none" strike="noStrike" cap="none" dirty="0">
                <a:solidFill>
                  <a:schemeClr val="dk1"/>
                </a:solidFill>
                <a:latin typeface="Arial"/>
                <a:ea typeface="Arial"/>
                <a:cs typeface="Arial"/>
                <a:sym typeface="Arial"/>
              </a:rPr>
              <a:t>α</a:t>
            </a:r>
            <a:r>
              <a:rPr lang="en-US" sz="1600" b="0" i="0" u="none" strike="noStrike" cap="none" dirty="0" err="1">
                <a:solidFill>
                  <a:schemeClr val="dk1"/>
                </a:solidFill>
                <a:latin typeface="Arial"/>
                <a:ea typeface="Arial"/>
                <a:cs typeface="Arial"/>
                <a:sym typeface="Arial"/>
              </a:rPr>
              <a:t>ι</a:t>
            </a:r>
            <a:r>
              <a:rPr lang="en-US" sz="1600" b="0" i="0" u="none" strike="noStrike" cap="none" dirty="0">
                <a:solidFill>
                  <a:schemeClr val="dk1"/>
                </a:solidFill>
                <a:latin typeface="Arial"/>
                <a:ea typeface="Arial"/>
                <a:cs typeface="Arial"/>
                <a:sym typeface="Arial"/>
              </a:rPr>
              <a:t> α</a:t>
            </a:r>
            <a:r>
              <a:rPr lang="en-US" sz="1600" b="0" i="0" u="none" strike="noStrike" cap="none" dirty="0" err="1">
                <a:solidFill>
                  <a:schemeClr val="dk1"/>
                </a:solidFill>
                <a:latin typeface="Arial"/>
                <a:ea typeface="Arial"/>
                <a:cs typeface="Arial"/>
                <a:sym typeface="Arial"/>
              </a:rPr>
              <a:t>δύν</a:t>
            </a:r>
            <a:r>
              <a:rPr lang="en-US" sz="1600" b="0" i="0" u="none" strike="noStrike" cap="none" dirty="0">
                <a:solidFill>
                  <a:schemeClr val="dk1"/>
                </a:solidFill>
                <a:latin typeface="Arial"/>
                <a:ea typeface="Arial"/>
                <a:cs typeface="Arial"/>
                <a:sym typeface="Arial"/>
              </a:rPr>
              <a:t>α</a:t>
            </a:r>
            <a:r>
              <a:rPr lang="en-US" sz="1600" b="0" i="0" u="none" strike="noStrike" cap="none" dirty="0" err="1">
                <a:solidFill>
                  <a:schemeClr val="dk1"/>
                </a:solidFill>
                <a:latin typeface="Arial"/>
                <a:ea typeface="Arial"/>
                <a:cs typeface="Arial"/>
                <a:sym typeface="Arial"/>
              </a:rPr>
              <a:t>μη</a:t>
            </a:r>
            <a:r>
              <a:rPr lang="en-US" sz="1600" b="0" i="0" u="none" strike="noStrike" cap="none" dirty="0">
                <a:solidFill>
                  <a:schemeClr val="dk1"/>
                </a:solidFill>
                <a:latin typeface="Arial"/>
                <a:ea typeface="Arial"/>
                <a:cs typeface="Arial"/>
                <a:sym typeface="Arial"/>
              </a:rPr>
              <a:t>.</a:t>
            </a:r>
            <a:endParaRPr sz="1600" dirty="0"/>
          </a:p>
          <a:p>
            <a:pPr marL="0" marR="0" lvl="0" indent="0" algn="ctr" rtl="0">
              <a:lnSpc>
                <a:spcPct val="100000"/>
              </a:lnSpc>
              <a:spcBef>
                <a:spcPts val="0"/>
              </a:spcBef>
              <a:spcAft>
                <a:spcPts val="0"/>
              </a:spcAft>
              <a:buNone/>
            </a:pPr>
            <a:r>
              <a:rPr lang="en-US" sz="1600" b="1" i="0" u="none" strike="noStrike" cap="none" dirty="0" err="1">
                <a:solidFill>
                  <a:schemeClr val="dk1"/>
                </a:solidFill>
                <a:latin typeface="Arial"/>
                <a:ea typeface="Arial"/>
                <a:cs typeface="Arial"/>
                <a:sym typeface="Arial"/>
              </a:rPr>
              <a:t>Ομ</a:t>
            </a:r>
            <a:r>
              <a:rPr lang="en-US" sz="1600" b="1" i="0" u="none" strike="noStrike" cap="none" dirty="0">
                <a:solidFill>
                  <a:schemeClr val="dk1"/>
                </a:solidFill>
                <a:latin typeface="Arial"/>
                <a:ea typeface="Arial"/>
                <a:cs typeface="Arial"/>
                <a:sym typeface="Arial"/>
              </a:rPr>
              <a:t>α</a:t>
            </a:r>
            <a:r>
              <a:rPr lang="en-US" sz="1600" b="1" i="0" u="none" strike="noStrike" cap="none" dirty="0" err="1">
                <a:solidFill>
                  <a:schemeClr val="dk1"/>
                </a:solidFill>
                <a:latin typeface="Arial"/>
                <a:ea typeface="Arial"/>
                <a:cs typeface="Arial"/>
                <a:sym typeface="Arial"/>
              </a:rPr>
              <a:t>δική</a:t>
            </a:r>
            <a:r>
              <a:rPr lang="en-US" sz="1600" b="1"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εργ</a:t>
            </a:r>
            <a:r>
              <a:rPr lang="en-US" sz="1600" b="1" i="0" u="none" strike="noStrike" cap="none" dirty="0">
                <a:solidFill>
                  <a:schemeClr val="dk1"/>
                </a:solidFill>
                <a:latin typeface="Arial"/>
                <a:ea typeface="Arial"/>
                <a:cs typeface="Arial"/>
                <a:sym typeface="Arial"/>
              </a:rPr>
              <a:t>α</a:t>
            </a:r>
            <a:r>
              <a:rPr lang="en-US" sz="1600" b="1" i="0" u="none" strike="noStrike" cap="none" dirty="0" err="1">
                <a:solidFill>
                  <a:schemeClr val="dk1"/>
                </a:solidFill>
                <a:latin typeface="Arial"/>
                <a:ea typeface="Arial"/>
                <a:cs typeface="Arial"/>
                <a:sym typeface="Arial"/>
              </a:rPr>
              <a:t>σί</a:t>
            </a:r>
            <a:r>
              <a:rPr lang="en-US" sz="1600" b="1" i="0" u="none" strike="noStrike" cap="none" dirty="0">
                <a:solidFill>
                  <a:schemeClr val="dk1"/>
                </a:solidFill>
                <a:latin typeface="Arial"/>
                <a:ea typeface="Arial"/>
                <a:cs typeface="Arial"/>
                <a:sym typeface="Arial"/>
              </a:rPr>
              <a:t>α (2 </a:t>
            </a:r>
            <a:r>
              <a:rPr lang="en-US" sz="1600" b="1" i="0" u="none" strike="noStrike" cap="none" dirty="0" err="1">
                <a:solidFill>
                  <a:schemeClr val="dk1"/>
                </a:solidFill>
                <a:latin typeface="Arial"/>
                <a:ea typeface="Arial"/>
                <a:cs typeface="Arial"/>
                <a:sym typeface="Arial"/>
              </a:rPr>
              <a:t>λε</a:t>
            </a:r>
            <a:r>
              <a:rPr lang="en-US" sz="1600" b="1" i="0" u="none" strike="noStrike" cap="none" dirty="0">
                <a:solidFill>
                  <a:schemeClr val="dk1"/>
                </a:solidFill>
                <a:latin typeface="Arial"/>
                <a:ea typeface="Arial"/>
                <a:cs typeface="Arial"/>
                <a:sym typeface="Arial"/>
              </a:rPr>
              <a:t>π</a:t>
            </a:r>
            <a:r>
              <a:rPr lang="en-US" sz="1600" b="1" i="0" u="none" strike="noStrike" cap="none" dirty="0" err="1">
                <a:solidFill>
                  <a:schemeClr val="dk1"/>
                </a:solidFill>
                <a:latin typeface="Arial"/>
                <a:ea typeface="Arial"/>
                <a:cs typeface="Arial"/>
                <a:sym typeface="Arial"/>
              </a:rPr>
              <a:t>τά</a:t>
            </a:r>
            <a:r>
              <a:rPr lang="en-US" sz="1600" b="1" i="0" u="none" strike="noStrike" cap="none" dirty="0">
                <a:solidFill>
                  <a:schemeClr val="dk1"/>
                </a:solidFill>
                <a:latin typeface="Arial"/>
                <a:ea typeface="Arial"/>
                <a:cs typeface="Arial"/>
                <a:sym typeface="Arial"/>
              </a:rPr>
              <a:t>)</a:t>
            </a:r>
            <a:br>
              <a:rPr lang="en-US" sz="1600" b="0" i="0" u="none" strike="noStrike" cap="none" dirty="0">
                <a:solidFill>
                  <a:schemeClr val="dk1"/>
                </a:solidFill>
                <a:latin typeface="Arial"/>
                <a:ea typeface="Arial"/>
                <a:cs typeface="Arial"/>
                <a:sym typeface="Arial"/>
              </a:rPr>
            </a:br>
            <a:r>
              <a:rPr lang="en-US" sz="1600" b="0" i="0" u="none" strike="noStrike" cap="none" dirty="0" err="1">
                <a:solidFill>
                  <a:schemeClr val="dk1"/>
                </a:solidFill>
                <a:latin typeface="Arial"/>
                <a:ea typeface="Arial"/>
                <a:cs typeface="Arial"/>
                <a:sym typeface="Arial"/>
              </a:rPr>
              <a:t>Εντο</a:t>
            </a:r>
            <a:r>
              <a:rPr lang="en-US" sz="1600" b="0" i="0" u="none" strike="noStrike" cap="none" dirty="0">
                <a:solidFill>
                  <a:schemeClr val="dk1"/>
                </a:solidFill>
                <a:latin typeface="Arial"/>
                <a:ea typeface="Arial"/>
                <a:cs typeface="Arial"/>
                <a:sym typeface="Arial"/>
              </a:rPr>
              <a:t>π</a:t>
            </a:r>
            <a:r>
              <a:rPr lang="en-US" sz="1600" b="0" i="0" u="none" strike="noStrike" cap="none" dirty="0" err="1">
                <a:solidFill>
                  <a:schemeClr val="dk1"/>
                </a:solidFill>
                <a:latin typeface="Arial"/>
                <a:ea typeface="Arial"/>
                <a:cs typeface="Arial"/>
                <a:sym typeface="Arial"/>
              </a:rPr>
              <a:t>ίστε</a:t>
            </a:r>
            <a:r>
              <a:rPr lang="en-US" sz="1600" b="0"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κενά</a:t>
            </a:r>
            <a:r>
              <a:rPr lang="en-US" sz="1600" b="1"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σε</a:t>
            </a:r>
            <a:r>
              <a:rPr lang="en-US" sz="1600" b="0" i="0" u="none" strike="noStrike" cap="none" dirty="0">
                <a:solidFill>
                  <a:schemeClr val="dk1"/>
                </a:solidFill>
                <a:latin typeface="Arial"/>
                <a:ea typeface="Arial"/>
                <a:cs typeface="Arial"/>
                <a:sym typeface="Arial"/>
              </a:rPr>
              <a:t>:</a:t>
            </a:r>
            <a:br>
              <a:rPr lang="en-US" sz="16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Δομές</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υ</a:t>
            </a:r>
            <a:r>
              <a:rPr lang="en-US" sz="1600" b="0" i="0" u="none" strike="noStrike" cap="none" dirty="0">
                <a:solidFill>
                  <a:schemeClr val="dk1"/>
                </a:solidFill>
                <a:latin typeface="Arial"/>
                <a:ea typeface="Arial"/>
                <a:cs typeface="Arial"/>
                <a:sym typeface="Arial"/>
              </a:rPr>
              <a:t>π</a:t>
            </a:r>
            <a:r>
              <a:rPr lang="en-US" sz="1600" b="0" i="0" u="none" strike="noStrike" cap="none" dirty="0" err="1">
                <a:solidFill>
                  <a:schemeClr val="dk1"/>
                </a:solidFill>
                <a:latin typeface="Arial"/>
                <a:ea typeface="Arial"/>
                <a:cs typeface="Arial"/>
                <a:sym typeface="Arial"/>
              </a:rPr>
              <a:t>οστήριξης</a:t>
            </a:r>
            <a:br>
              <a:rPr lang="en-US" sz="16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Κ</a:t>
            </a:r>
            <a:r>
              <a:rPr lang="en-US" sz="1600" b="0" i="0" u="none" strike="noStrike" cap="none" dirty="0">
                <a:solidFill>
                  <a:schemeClr val="dk1"/>
                </a:solidFill>
                <a:latin typeface="Arial"/>
                <a:ea typeface="Arial"/>
                <a:cs typeface="Arial"/>
                <a:sym typeface="Arial"/>
              </a:rPr>
              <a:t>α</a:t>
            </a:r>
            <a:r>
              <a:rPr lang="en-US" sz="1600" b="0" i="0" u="none" strike="noStrike" cap="none" dirty="0" err="1">
                <a:solidFill>
                  <a:schemeClr val="dk1"/>
                </a:solidFill>
                <a:latin typeface="Arial"/>
                <a:ea typeface="Arial"/>
                <a:cs typeface="Arial"/>
                <a:sym typeface="Arial"/>
              </a:rPr>
              <a:t>θημερινές</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ρουτίνες</a:t>
            </a:r>
            <a:endParaRPr sz="1600" dirty="0"/>
          </a:p>
          <a:p>
            <a:pPr marL="0" marR="0" lvl="0" indent="0" algn="ctr" rtl="0">
              <a:lnSpc>
                <a:spcPct val="100000"/>
              </a:lnSpc>
              <a:spcBef>
                <a:spcPts val="0"/>
              </a:spcBef>
              <a:spcAft>
                <a:spcPts val="0"/>
              </a:spcAft>
              <a:buNone/>
            </a:pPr>
            <a:r>
              <a:rPr lang="en-US" sz="1600" b="0" i="0" u="none" strike="noStrike" cap="none" dirty="0" err="1">
                <a:solidFill>
                  <a:schemeClr val="dk1"/>
                </a:solidFill>
                <a:latin typeface="Arial"/>
                <a:ea typeface="Arial"/>
                <a:cs typeface="Arial"/>
                <a:sym typeface="Arial"/>
              </a:rPr>
              <a:t>Γράψτε</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τους</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τρεις</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μεγ</a:t>
            </a:r>
            <a:r>
              <a:rPr lang="en-US" sz="1600" b="0" i="0" u="none" strike="noStrike" cap="none" dirty="0">
                <a:solidFill>
                  <a:schemeClr val="dk1"/>
                </a:solidFill>
                <a:latin typeface="Arial"/>
                <a:ea typeface="Arial"/>
                <a:cs typeface="Arial"/>
                <a:sym typeface="Arial"/>
              </a:rPr>
              <a:t>α</a:t>
            </a:r>
            <a:r>
              <a:rPr lang="en-US" sz="1600" b="0" i="0" u="none" strike="noStrike" cap="none" dirty="0" err="1">
                <a:solidFill>
                  <a:schemeClr val="dk1"/>
                </a:solidFill>
                <a:latin typeface="Arial"/>
                <a:ea typeface="Arial"/>
                <a:cs typeface="Arial"/>
                <a:sym typeface="Arial"/>
              </a:rPr>
              <a:t>λύτερους</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κινδύνους</a:t>
            </a:r>
            <a:r>
              <a:rPr lang="en-US" sz="1600" b="0" i="0" u="none" strike="noStrike" cap="none" dirty="0">
                <a:solidFill>
                  <a:schemeClr val="dk1"/>
                </a:solidFill>
                <a:latin typeface="Arial"/>
                <a:ea typeface="Arial"/>
                <a:cs typeface="Arial"/>
                <a:sym typeface="Arial"/>
              </a:rPr>
              <a:t>.</a:t>
            </a:r>
            <a:endParaRPr sz="1600" dirty="0"/>
          </a:p>
        </p:txBody>
      </p:sp>
      <p:sp>
        <p:nvSpPr>
          <p:cNvPr id="178" name="Google Shape;178;p13"/>
          <p:cNvSpPr/>
          <p:nvPr/>
        </p:nvSpPr>
        <p:spPr>
          <a:xfrm>
            <a:off x="8290560" y="1688728"/>
            <a:ext cx="3863340" cy="4929241"/>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700" b="1" i="0" u="none" strike="noStrike" cap="none" dirty="0" err="1">
                <a:solidFill>
                  <a:schemeClr val="dk1"/>
                </a:solidFill>
                <a:latin typeface="Arial"/>
                <a:ea typeface="Arial"/>
                <a:cs typeface="Arial"/>
                <a:sym typeface="Arial"/>
              </a:rPr>
              <a:t>Σενάριο</a:t>
            </a:r>
            <a:r>
              <a:rPr lang="en-US" sz="1700" b="1" i="0" u="none" strike="noStrike" cap="none" dirty="0">
                <a:solidFill>
                  <a:schemeClr val="dk1"/>
                </a:solidFill>
                <a:latin typeface="Arial"/>
                <a:ea typeface="Arial"/>
                <a:cs typeface="Arial"/>
                <a:sym typeface="Arial"/>
              </a:rPr>
              <a:t> </a:t>
            </a:r>
            <a:r>
              <a:rPr lang="en-US" sz="1700" b="1" i="0" u="none" strike="noStrike" cap="none" dirty="0" err="1">
                <a:solidFill>
                  <a:schemeClr val="dk1"/>
                </a:solidFill>
                <a:latin typeface="Arial"/>
                <a:ea typeface="Arial"/>
                <a:cs typeface="Arial"/>
                <a:sym typeface="Arial"/>
              </a:rPr>
              <a:t>Γ</a:t>
            </a:r>
            <a:r>
              <a:rPr lang="en-US" sz="1700" b="1" i="0" u="none" strike="noStrike" cap="none" dirty="0">
                <a:solidFill>
                  <a:schemeClr val="dk1"/>
                </a:solidFill>
                <a:latin typeface="Arial"/>
                <a:ea typeface="Arial"/>
                <a:cs typeface="Arial"/>
                <a:sym typeface="Arial"/>
              </a:rPr>
              <a:t>: </a:t>
            </a:r>
            <a:r>
              <a:rPr lang="en-US" sz="1700" b="1" i="0" u="none" strike="noStrike" cap="none" dirty="0" err="1">
                <a:solidFill>
                  <a:schemeClr val="dk1"/>
                </a:solidFill>
                <a:latin typeface="Arial"/>
                <a:ea typeface="Arial"/>
                <a:cs typeface="Arial"/>
                <a:sym typeface="Arial"/>
              </a:rPr>
              <a:t>Μετά</a:t>
            </a:r>
            <a:r>
              <a:rPr lang="en-US" sz="1700" b="1" i="0" u="none" strike="noStrike" cap="none" dirty="0">
                <a:solidFill>
                  <a:schemeClr val="dk1"/>
                </a:solidFill>
                <a:latin typeface="Arial"/>
                <a:ea typeface="Arial"/>
                <a:cs typeface="Arial"/>
                <a:sym typeface="Arial"/>
              </a:rPr>
              <a:t>βα</a:t>
            </a:r>
            <a:r>
              <a:rPr lang="en-US" sz="1700" b="1" i="0" u="none" strike="noStrike" cap="none" dirty="0" err="1">
                <a:solidFill>
                  <a:schemeClr val="dk1"/>
                </a:solidFill>
                <a:latin typeface="Arial"/>
                <a:ea typeface="Arial"/>
                <a:cs typeface="Arial"/>
                <a:sym typeface="Arial"/>
              </a:rPr>
              <a:t>ση</a:t>
            </a:r>
            <a:r>
              <a:rPr lang="en-US" sz="1700" b="1" i="0" u="none" strike="noStrike" cap="none" dirty="0">
                <a:solidFill>
                  <a:schemeClr val="dk1"/>
                </a:solidFill>
                <a:latin typeface="Arial"/>
                <a:ea typeface="Arial"/>
                <a:cs typeface="Arial"/>
                <a:sym typeface="Arial"/>
              </a:rPr>
              <a:t> / </a:t>
            </a:r>
            <a:r>
              <a:rPr lang="en-US" sz="1700" b="1" i="0" u="none" strike="noStrike" cap="none" dirty="0" err="1">
                <a:solidFill>
                  <a:schemeClr val="dk1"/>
                </a:solidFill>
                <a:latin typeface="Arial"/>
                <a:ea typeface="Arial"/>
                <a:cs typeface="Arial"/>
                <a:sym typeface="Arial"/>
              </a:rPr>
              <a:t>Μικτή</a:t>
            </a:r>
            <a:r>
              <a:rPr lang="en-US" sz="1700" b="1" i="0" u="none" strike="noStrike" cap="none" dirty="0">
                <a:solidFill>
                  <a:schemeClr val="dk1"/>
                </a:solidFill>
                <a:latin typeface="Arial"/>
                <a:ea typeface="Arial"/>
                <a:cs typeface="Arial"/>
                <a:sym typeface="Arial"/>
              </a:rPr>
              <a:t> </a:t>
            </a:r>
            <a:r>
              <a:rPr lang="en-US" sz="1700" b="1" i="0" u="none" strike="noStrike" cap="none" dirty="0" err="1">
                <a:solidFill>
                  <a:schemeClr val="dk1"/>
                </a:solidFill>
                <a:latin typeface="Arial"/>
                <a:ea typeface="Arial"/>
                <a:cs typeface="Arial"/>
                <a:sym typeface="Arial"/>
              </a:rPr>
              <a:t>κουλτούρ</a:t>
            </a:r>
            <a:r>
              <a:rPr lang="en-US" sz="1700" b="1" i="0" u="none" strike="noStrike" cap="none" dirty="0">
                <a:solidFill>
                  <a:schemeClr val="dk1"/>
                </a:solidFill>
                <a:latin typeface="Arial"/>
                <a:ea typeface="Arial"/>
                <a:cs typeface="Arial"/>
                <a:sym typeface="Arial"/>
              </a:rPr>
              <a:t>α</a:t>
            </a:r>
            <a:endParaRPr sz="1700" dirty="0"/>
          </a:p>
          <a:p>
            <a:pPr marL="0" marR="0" lvl="0" indent="0" algn="ctr" rtl="0">
              <a:lnSpc>
                <a:spcPct val="100000"/>
              </a:lnSpc>
              <a:spcBef>
                <a:spcPts val="0"/>
              </a:spcBef>
              <a:spcAft>
                <a:spcPts val="0"/>
              </a:spcAft>
              <a:buNone/>
            </a:pPr>
            <a:r>
              <a:rPr lang="en-US" sz="1700" b="1" i="0" u="none" strike="noStrike" cap="none" dirty="0" err="1">
                <a:solidFill>
                  <a:schemeClr val="dk1"/>
                </a:solidFill>
                <a:latin typeface="Arial"/>
                <a:ea typeface="Arial"/>
                <a:cs typeface="Arial"/>
                <a:sym typeface="Arial"/>
              </a:rPr>
              <a:t>Πλ</a:t>
            </a:r>
            <a:r>
              <a:rPr lang="en-US" sz="1700" b="1" i="0" u="none" strike="noStrike" cap="none" dirty="0">
                <a:solidFill>
                  <a:schemeClr val="dk1"/>
                </a:solidFill>
                <a:latin typeface="Arial"/>
                <a:ea typeface="Arial"/>
                <a:cs typeface="Arial"/>
                <a:sym typeface="Arial"/>
              </a:rPr>
              <a:t>α</a:t>
            </a:r>
            <a:r>
              <a:rPr lang="en-US" sz="1700" b="1" i="0" u="none" strike="noStrike" cap="none" dirty="0" err="1">
                <a:solidFill>
                  <a:schemeClr val="dk1"/>
                </a:solidFill>
                <a:latin typeface="Arial"/>
                <a:ea typeface="Arial"/>
                <a:cs typeface="Arial"/>
                <a:sym typeface="Arial"/>
              </a:rPr>
              <a:t>ίσιο</a:t>
            </a:r>
            <a:br>
              <a:rPr lang="en-US" sz="1700" b="0" i="0" u="none" strike="noStrike" cap="none" dirty="0">
                <a:solidFill>
                  <a:schemeClr val="dk1"/>
                </a:solidFill>
                <a:latin typeface="Arial"/>
                <a:ea typeface="Arial"/>
                <a:cs typeface="Arial"/>
                <a:sym typeface="Arial"/>
              </a:rPr>
            </a:br>
            <a:r>
              <a:rPr lang="en-US" sz="1700" b="0" i="0" u="none" strike="noStrike" cap="none" dirty="0">
                <a:solidFill>
                  <a:schemeClr val="dk1"/>
                </a:solidFill>
                <a:latin typeface="Arial"/>
                <a:ea typeface="Arial"/>
                <a:cs typeface="Arial"/>
                <a:sym typeface="Arial"/>
              </a:rPr>
              <a:t>• </a:t>
            </a:r>
            <a:r>
              <a:rPr lang="en-US" sz="1700" b="0" i="0" u="none" strike="noStrike" cap="none" dirty="0" err="1">
                <a:solidFill>
                  <a:schemeClr val="dk1"/>
                </a:solidFill>
                <a:latin typeface="Arial"/>
                <a:ea typeface="Arial"/>
                <a:cs typeface="Arial"/>
                <a:sym typeface="Arial"/>
              </a:rPr>
              <a:t>Η</a:t>
            </a:r>
            <a:r>
              <a:rPr lang="en-US" sz="1700" b="0" i="0" u="none" strike="noStrike" cap="none" dirty="0">
                <a:solidFill>
                  <a:schemeClr val="dk1"/>
                </a:solidFill>
                <a:latin typeface="Arial"/>
                <a:ea typeface="Arial"/>
                <a:cs typeface="Arial"/>
                <a:sym typeface="Arial"/>
              </a:rPr>
              <a:t> </a:t>
            </a:r>
            <a:r>
              <a:rPr lang="en-US" sz="1700" b="0" i="0" u="none" strike="noStrike" cap="none" dirty="0" err="1">
                <a:solidFill>
                  <a:schemeClr val="dk1"/>
                </a:solidFill>
                <a:latin typeface="Arial"/>
                <a:ea typeface="Arial"/>
                <a:cs typeface="Arial"/>
                <a:sym typeface="Arial"/>
              </a:rPr>
              <a:t>νέ</a:t>
            </a:r>
            <a:r>
              <a:rPr lang="en-US" sz="1700" b="0" i="0" u="none" strike="noStrike" cap="none" dirty="0">
                <a:solidFill>
                  <a:schemeClr val="dk1"/>
                </a:solidFill>
                <a:latin typeface="Arial"/>
                <a:ea typeface="Arial"/>
                <a:cs typeface="Arial"/>
                <a:sym typeface="Arial"/>
              </a:rPr>
              <a:t>α </a:t>
            </a:r>
            <a:r>
              <a:rPr lang="en-US" sz="1700" b="0" i="0" u="none" strike="noStrike" cap="none" dirty="0" err="1">
                <a:solidFill>
                  <a:schemeClr val="dk1"/>
                </a:solidFill>
                <a:latin typeface="Arial"/>
                <a:ea typeface="Arial"/>
                <a:cs typeface="Arial"/>
                <a:sym typeface="Arial"/>
              </a:rPr>
              <a:t>ηγεσί</a:t>
            </a:r>
            <a:r>
              <a:rPr lang="en-US" sz="1700" b="0" i="0" u="none" strike="noStrike" cap="none" dirty="0">
                <a:solidFill>
                  <a:schemeClr val="dk1"/>
                </a:solidFill>
                <a:latin typeface="Arial"/>
                <a:ea typeface="Arial"/>
                <a:cs typeface="Arial"/>
                <a:sym typeface="Arial"/>
              </a:rPr>
              <a:t>α </a:t>
            </a:r>
            <a:r>
              <a:rPr lang="en-US" sz="1700" b="0" i="0" u="none" strike="noStrike" cap="none" dirty="0" err="1">
                <a:solidFill>
                  <a:schemeClr val="dk1"/>
                </a:solidFill>
                <a:latin typeface="Arial"/>
                <a:ea typeface="Arial"/>
                <a:cs typeface="Arial"/>
                <a:sym typeface="Arial"/>
              </a:rPr>
              <a:t>εισάγει</a:t>
            </a:r>
            <a:r>
              <a:rPr lang="en-US" sz="1700" b="0" i="0" u="none" strike="noStrike" cap="none" dirty="0">
                <a:solidFill>
                  <a:schemeClr val="dk1"/>
                </a:solidFill>
                <a:latin typeface="Arial"/>
                <a:ea typeface="Arial"/>
                <a:cs typeface="Arial"/>
                <a:sym typeface="Arial"/>
              </a:rPr>
              <a:t> α</a:t>
            </a:r>
            <a:r>
              <a:rPr lang="en-US" sz="1700" b="0" i="0" u="none" strike="noStrike" cap="none" dirty="0" err="1">
                <a:solidFill>
                  <a:schemeClr val="dk1"/>
                </a:solidFill>
                <a:latin typeface="Arial"/>
                <a:ea typeface="Arial"/>
                <a:cs typeface="Arial"/>
                <a:sym typeface="Arial"/>
              </a:rPr>
              <a:t>λλ</a:t>
            </a:r>
            <a:r>
              <a:rPr lang="en-US" sz="1700" b="0" i="0" u="none" strike="noStrike" cap="none" dirty="0">
                <a:solidFill>
                  <a:schemeClr val="dk1"/>
                </a:solidFill>
                <a:latin typeface="Arial"/>
                <a:ea typeface="Arial"/>
                <a:cs typeface="Arial"/>
                <a:sym typeface="Arial"/>
              </a:rPr>
              <a:t>α</a:t>
            </a:r>
            <a:r>
              <a:rPr lang="en-US" sz="1700" b="0" i="0" u="none" strike="noStrike" cap="none" dirty="0" err="1">
                <a:solidFill>
                  <a:schemeClr val="dk1"/>
                </a:solidFill>
                <a:latin typeface="Arial"/>
                <a:ea typeface="Arial"/>
                <a:cs typeface="Arial"/>
                <a:sym typeface="Arial"/>
              </a:rPr>
              <a:t>γές</a:t>
            </a:r>
            <a:br>
              <a:rPr lang="en-US" sz="1700" b="0" i="0" u="none" strike="noStrike" cap="none" dirty="0">
                <a:solidFill>
                  <a:schemeClr val="dk1"/>
                </a:solidFill>
                <a:latin typeface="Arial"/>
                <a:ea typeface="Arial"/>
                <a:cs typeface="Arial"/>
                <a:sym typeface="Arial"/>
              </a:rPr>
            </a:br>
            <a:r>
              <a:rPr lang="en-US" sz="1700" b="0" i="0" u="none" strike="noStrike" cap="none" dirty="0">
                <a:solidFill>
                  <a:schemeClr val="dk1"/>
                </a:solidFill>
                <a:latin typeface="Arial"/>
                <a:ea typeface="Arial"/>
                <a:cs typeface="Arial"/>
                <a:sym typeface="Arial"/>
              </a:rPr>
              <a:t>• </a:t>
            </a:r>
            <a:r>
              <a:rPr lang="el-GR" sz="1700" b="0" i="0" u="none" strike="noStrike" cap="none" dirty="0">
                <a:solidFill>
                  <a:schemeClr val="dk1"/>
                </a:solidFill>
                <a:latin typeface="Arial"/>
                <a:ea typeface="Arial"/>
                <a:cs typeface="Arial"/>
                <a:sym typeface="Arial"/>
              </a:rPr>
              <a:t>Ασυνεπείς</a:t>
            </a:r>
            <a:r>
              <a:rPr lang="en-US" sz="1700" b="0" i="0" u="none" strike="noStrike" cap="none" dirty="0">
                <a:solidFill>
                  <a:schemeClr val="dk1"/>
                </a:solidFill>
                <a:latin typeface="Arial"/>
                <a:ea typeface="Arial"/>
                <a:cs typeface="Arial"/>
                <a:sym typeface="Arial"/>
              </a:rPr>
              <a:t> </a:t>
            </a:r>
            <a:r>
              <a:rPr lang="en-US" sz="1700" b="0" i="0" u="none" strike="noStrike" cap="none" dirty="0" err="1">
                <a:solidFill>
                  <a:schemeClr val="dk1"/>
                </a:solidFill>
                <a:latin typeface="Arial"/>
                <a:ea typeface="Arial"/>
                <a:cs typeface="Arial"/>
                <a:sym typeface="Arial"/>
              </a:rPr>
              <a:t>ρουτίνες</a:t>
            </a:r>
            <a:r>
              <a:rPr lang="en-US" sz="1700" b="0" i="0" u="none" strike="noStrike" cap="none" dirty="0">
                <a:solidFill>
                  <a:schemeClr val="dk1"/>
                </a:solidFill>
                <a:latin typeface="Arial"/>
                <a:ea typeface="Arial"/>
                <a:cs typeface="Arial"/>
                <a:sym typeface="Arial"/>
              </a:rPr>
              <a:t> </a:t>
            </a:r>
            <a:r>
              <a:rPr lang="en-US" sz="1700" b="0" i="0" u="none" strike="noStrike" cap="none" dirty="0" err="1">
                <a:solidFill>
                  <a:schemeClr val="dk1"/>
                </a:solidFill>
                <a:latin typeface="Arial"/>
                <a:ea typeface="Arial"/>
                <a:cs typeface="Arial"/>
                <a:sym typeface="Arial"/>
              </a:rPr>
              <a:t>μετ</a:t>
            </a:r>
            <a:r>
              <a:rPr lang="en-US" sz="1700" b="0" i="0" u="none" strike="noStrike" cap="none" dirty="0">
                <a:solidFill>
                  <a:schemeClr val="dk1"/>
                </a:solidFill>
                <a:latin typeface="Arial"/>
                <a:ea typeface="Arial"/>
                <a:cs typeface="Arial"/>
                <a:sym typeface="Arial"/>
              </a:rPr>
              <a:t>α</a:t>
            </a:r>
            <a:r>
              <a:rPr lang="en-US" sz="1700" b="0" i="0" u="none" strike="noStrike" cap="none" dirty="0" err="1">
                <a:solidFill>
                  <a:schemeClr val="dk1"/>
                </a:solidFill>
                <a:latin typeface="Arial"/>
                <a:ea typeface="Arial"/>
                <a:cs typeface="Arial"/>
                <a:sym typeface="Arial"/>
              </a:rPr>
              <a:t>ξύ</a:t>
            </a:r>
            <a:r>
              <a:rPr lang="en-US" sz="1700" b="0" i="0" u="none" strike="noStrike" cap="none" dirty="0">
                <a:solidFill>
                  <a:schemeClr val="dk1"/>
                </a:solidFill>
                <a:latin typeface="Arial"/>
                <a:ea typeface="Arial"/>
                <a:cs typeface="Arial"/>
                <a:sym typeface="Arial"/>
              </a:rPr>
              <a:t> </a:t>
            </a:r>
            <a:r>
              <a:rPr lang="en-US" sz="1700" b="0" i="0" u="none" strike="noStrike" cap="none" dirty="0" err="1">
                <a:solidFill>
                  <a:schemeClr val="dk1"/>
                </a:solidFill>
                <a:latin typeface="Arial"/>
                <a:ea typeface="Arial"/>
                <a:cs typeface="Arial"/>
                <a:sym typeface="Arial"/>
              </a:rPr>
              <a:t>των</a:t>
            </a:r>
            <a:r>
              <a:rPr lang="en-US" sz="1700" b="0" i="0" u="none" strike="noStrike" cap="none" dirty="0">
                <a:solidFill>
                  <a:schemeClr val="dk1"/>
                </a:solidFill>
                <a:latin typeface="Arial"/>
                <a:ea typeface="Arial"/>
                <a:cs typeface="Arial"/>
                <a:sym typeface="Arial"/>
              </a:rPr>
              <a:t> </a:t>
            </a:r>
            <a:r>
              <a:rPr lang="en-US" sz="1700" b="0" i="0" u="none" strike="noStrike" cap="none" dirty="0" err="1">
                <a:solidFill>
                  <a:schemeClr val="dk1"/>
                </a:solidFill>
                <a:latin typeface="Arial"/>
                <a:ea typeface="Arial"/>
                <a:cs typeface="Arial"/>
                <a:sym typeface="Arial"/>
              </a:rPr>
              <a:t>τάξεων</a:t>
            </a:r>
            <a:br>
              <a:rPr lang="en-US" sz="1700" b="0" i="0" u="none" strike="noStrike" cap="none" dirty="0">
                <a:solidFill>
                  <a:schemeClr val="dk1"/>
                </a:solidFill>
                <a:latin typeface="Arial"/>
                <a:ea typeface="Arial"/>
                <a:cs typeface="Arial"/>
                <a:sym typeface="Arial"/>
              </a:rPr>
            </a:br>
            <a:r>
              <a:rPr lang="en-US" sz="1700" b="0" i="0" u="none" strike="noStrike" cap="none" dirty="0">
                <a:solidFill>
                  <a:schemeClr val="dk1"/>
                </a:solidFill>
                <a:latin typeface="Arial"/>
                <a:ea typeface="Arial"/>
                <a:cs typeface="Arial"/>
                <a:sym typeface="Arial"/>
              </a:rPr>
              <a:t>• </a:t>
            </a:r>
            <a:r>
              <a:rPr lang="el-GR" sz="1700" b="0" i="0" u="none" strike="noStrike" cap="none" dirty="0">
                <a:solidFill>
                  <a:schemeClr val="dk1"/>
                </a:solidFill>
                <a:latin typeface="Arial"/>
                <a:ea typeface="Arial"/>
                <a:cs typeface="Arial"/>
                <a:sym typeface="Arial"/>
              </a:rPr>
              <a:t>Συχνές</a:t>
            </a:r>
            <a:r>
              <a:rPr lang="en-US" sz="1700" b="0" i="0" u="none" strike="noStrike" cap="none" dirty="0">
                <a:solidFill>
                  <a:schemeClr val="dk1"/>
                </a:solidFill>
                <a:latin typeface="Arial"/>
                <a:ea typeface="Arial"/>
                <a:cs typeface="Arial"/>
                <a:sym typeface="Arial"/>
              </a:rPr>
              <a:t> </a:t>
            </a:r>
            <a:r>
              <a:rPr lang="en-US" sz="1700" b="0" i="0" u="none" strike="noStrike" cap="none" dirty="0" err="1">
                <a:solidFill>
                  <a:schemeClr val="dk1"/>
                </a:solidFill>
                <a:latin typeface="Arial"/>
                <a:ea typeface="Arial"/>
                <a:cs typeface="Arial"/>
                <a:sym typeface="Arial"/>
              </a:rPr>
              <a:t>συγκρούσεις</a:t>
            </a:r>
            <a:r>
              <a:rPr lang="en-US" sz="1700" b="0" i="0" u="none" strike="noStrike" cap="none" dirty="0">
                <a:solidFill>
                  <a:schemeClr val="dk1"/>
                </a:solidFill>
                <a:latin typeface="Arial"/>
                <a:ea typeface="Arial"/>
                <a:cs typeface="Arial"/>
                <a:sym typeface="Arial"/>
              </a:rPr>
              <a:t> </a:t>
            </a:r>
            <a:r>
              <a:rPr lang="en-US" sz="1700" b="0" i="0" u="none" strike="noStrike" cap="none" dirty="0" err="1">
                <a:solidFill>
                  <a:schemeClr val="dk1"/>
                </a:solidFill>
                <a:latin typeface="Arial"/>
                <a:ea typeface="Arial"/>
                <a:cs typeface="Arial"/>
                <a:sym typeface="Arial"/>
              </a:rPr>
              <a:t>μετ</a:t>
            </a:r>
            <a:r>
              <a:rPr lang="en-US" sz="1700" b="0" i="0" u="none" strike="noStrike" cap="none" dirty="0">
                <a:solidFill>
                  <a:schemeClr val="dk1"/>
                </a:solidFill>
                <a:latin typeface="Arial"/>
                <a:ea typeface="Arial"/>
                <a:cs typeface="Arial"/>
                <a:sym typeface="Arial"/>
              </a:rPr>
              <a:t>α</a:t>
            </a:r>
            <a:r>
              <a:rPr lang="en-US" sz="1700" b="0" i="0" u="none" strike="noStrike" cap="none" dirty="0" err="1">
                <a:solidFill>
                  <a:schemeClr val="dk1"/>
                </a:solidFill>
                <a:latin typeface="Arial"/>
                <a:ea typeface="Arial"/>
                <a:cs typeface="Arial"/>
                <a:sym typeface="Arial"/>
              </a:rPr>
              <a:t>ξύ</a:t>
            </a:r>
            <a:r>
              <a:rPr lang="en-US" sz="1700" b="0" i="0" u="none" strike="noStrike" cap="none" dirty="0">
                <a:solidFill>
                  <a:schemeClr val="dk1"/>
                </a:solidFill>
                <a:latin typeface="Arial"/>
                <a:ea typeface="Arial"/>
                <a:cs typeface="Arial"/>
                <a:sym typeface="Arial"/>
              </a:rPr>
              <a:t> </a:t>
            </a:r>
            <a:r>
              <a:rPr lang="en-US" sz="1700" b="0" i="0" u="none" strike="noStrike" cap="none" dirty="0" err="1">
                <a:solidFill>
                  <a:schemeClr val="dk1"/>
                </a:solidFill>
                <a:latin typeface="Arial"/>
                <a:ea typeface="Arial"/>
                <a:cs typeface="Arial"/>
                <a:sym typeface="Arial"/>
              </a:rPr>
              <a:t>συμμ</a:t>
            </a:r>
            <a:r>
              <a:rPr lang="en-US" sz="1700" b="0" i="0" u="none" strike="noStrike" cap="none" dirty="0">
                <a:solidFill>
                  <a:schemeClr val="dk1"/>
                </a:solidFill>
                <a:latin typeface="Arial"/>
                <a:ea typeface="Arial"/>
                <a:cs typeface="Arial"/>
                <a:sym typeface="Arial"/>
              </a:rPr>
              <a:t>α</a:t>
            </a:r>
            <a:r>
              <a:rPr lang="en-US" sz="1700" b="0" i="0" u="none" strike="noStrike" cap="none" dirty="0" err="1">
                <a:solidFill>
                  <a:schemeClr val="dk1"/>
                </a:solidFill>
                <a:latin typeface="Arial"/>
                <a:ea typeface="Arial"/>
                <a:cs typeface="Arial"/>
                <a:sym typeface="Arial"/>
              </a:rPr>
              <a:t>θητών</a:t>
            </a:r>
            <a:r>
              <a:rPr lang="el-GR" sz="1700" b="0" i="0" u="none" strike="noStrike" cap="none" dirty="0">
                <a:solidFill>
                  <a:schemeClr val="dk1"/>
                </a:solidFill>
                <a:latin typeface="Arial"/>
                <a:ea typeface="Arial"/>
                <a:cs typeface="Arial"/>
                <a:sym typeface="Arial"/>
              </a:rPr>
              <a:t>/συμμαθητριών</a:t>
            </a:r>
            <a:br>
              <a:rPr lang="en-US" sz="1700" b="0" i="0" u="none" strike="noStrike" cap="none" dirty="0">
                <a:solidFill>
                  <a:schemeClr val="dk1"/>
                </a:solidFill>
                <a:latin typeface="Arial"/>
                <a:ea typeface="Arial"/>
                <a:cs typeface="Arial"/>
                <a:sym typeface="Arial"/>
              </a:rPr>
            </a:br>
            <a:r>
              <a:rPr lang="en-US" sz="1700" b="0" i="0" u="none" strike="noStrike" cap="none" dirty="0">
                <a:solidFill>
                  <a:schemeClr val="dk1"/>
                </a:solidFill>
                <a:latin typeface="Arial"/>
                <a:ea typeface="Arial"/>
                <a:cs typeface="Arial"/>
                <a:sym typeface="Arial"/>
              </a:rPr>
              <a:t>• </a:t>
            </a:r>
            <a:r>
              <a:rPr lang="en-US" sz="1700" b="0" i="0" u="none" strike="noStrike" cap="none" dirty="0" err="1">
                <a:solidFill>
                  <a:schemeClr val="dk1"/>
                </a:solidFill>
                <a:latin typeface="Arial"/>
                <a:ea typeface="Arial"/>
                <a:cs typeface="Arial"/>
                <a:sym typeface="Arial"/>
              </a:rPr>
              <a:t>Ορισμένοι</a:t>
            </a:r>
            <a:r>
              <a:rPr lang="en-US" sz="1700" b="0" i="0" u="none" strike="noStrike" cap="none" dirty="0">
                <a:solidFill>
                  <a:schemeClr val="dk1"/>
                </a:solidFill>
                <a:latin typeface="Arial"/>
                <a:ea typeface="Arial"/>
                <a:cs typeface="Arial"/>
                <a:sym typeface="Arial"/>
              </a:rPr>
              <a:t> </a:t>
            </a:r>
            <a:r>
              <a:rPr lang="en-US" sz="1700" b="0" i="0" u="none" strike="noStrike" cap="none" dirty="0" err="1">
                <a:solidFill>
                  <a:schemeClr val="dk1"/>
                </a:solidFill>
                <a:latin typeface="Arial"/>
                <a:ea typeface="Arial"/>
                <a:cs typeface="Arial"/>
                <a:sym typeface="Arial"/>
              </a:rPr>
              <a:t>εκ</a:t>
            </a:r>
            <a:r>
              <a:rPr lang="en-US" sz="1700" b="0" i="0" u="none" strike="noStrike" cap="none" dirty="0">
                <a:solidFill>
                  <a:schemeClr val="dk1"/>
                </a:solidFill>
                <a:latin typeface="Arial"/>
                <a:ea typeface="Arial"/>
                <a:cs typeface="Arial"/>
                <a:sym typeface="Arial"/>
              </a:rPr>
              <a:t>πα</a:t>
            </a:r>
            <a:r>
              <a:rPr lang="en-US" sz="1700" b="0" i="0" u="none" strike="noStrike" cap="none" dirty="0" err="1">
                <a:solidFill>
                  <a:schemeClr val="dk1"/>
                </a:solidFill>
                <a:latin typeface="Arial"/>
                <a:ea typeface="Arial"/>
                <a:cs typeface="Arial"/>
                <a:sym typeface="Arial"/>
              </a:rPr>
              <a:t>ιδευτικοί</a:t>
            </a:r>
            <a:r>
              <a:rPr lang="en-US" sz="1700" b="0" i="0" u="none" strike="noStrike" cap="none" dirty="0">
                <a:solidFill>
                  <a:schemeClr val="dk1"/>
                </a:solidFill>
                <a:latin typeface="Arial"/>
                <a:ea typeface="Arial"/>
                <a:cs typeface="Arial"/>
                <a:sym typeface="Arial"/>
              </a:rPr>
              <a:t> α</a:t>
            </a:r>
            <a:r>
              <a:rPr lang="en-US" sz="1700" b="0" i="0" u="none" strike="noStrike" cap="none" dirty="0" err="1">
                <a:solidFill>
                  <a:schemeClr val="dk1"/>
                </a:solidFill>
                <a:latin typeface="Arial"/>
                <a:ea typeface="Arial"/>
                <a:cs typeface="Arial"/>
                <a:sym typeface="Arial"/>
              </a:rPr>
              <a:t>ντιστέκοντ</a:t>
            </a:r>
            <a:r>
              <a:rPr lang="en-US" sz="1700" b="0" i="0" u="none" strike="noStrike" cap="none" dirty="0">
                <a:solidFill>
                  <a:schemeClr val="dk1"/>
                </a:solidFill>
                <a:latin typeface="Arial"/>
                <a:ea typeface="Arial"/>
                <a:cs typeface="Arial"/>
                <a:sym typeface="Arial"/>
              </a:rPr>
              <a:t>α</a:t>
            </a:r>
            <a:r>
              <a:rPr lang="en-US" sz="1700" b="0" i="0" u="none" strike="noStrike" cap="none" dirty="0" err="1">
                <a:solidFill>
                  <a:schemeClr val="dk1"/>
                </a:solidFill>
                <a:latin typeface="Arial"/>
                <a:ea typeface="Arial"/>
                <a:cs typeface="Arial"/>
                <a:sym typeface="Arial"/>
              </a:rPr>
              <a:t>ι</a:t>
            </a:r>
            <a:r>
              <a:rPr lang="en-US" sz="1700" b="0" i="0" u="none" strike="noStrike" cap="none" dirty="0">
                <a:solidFill>
                  <a:schemeClr val="dk1"/>
                </a:solidFill>
                <a:latin typeface="Arial"/>
                <a:ea typeface="Arial"/>
                <a:cs typeface="Arial"/>
                <a:sym typeface="Arial"/>
              </a:rPr>
              <a:t> </a:t>
            </a:r>
            <a:r>
              <a:rPr lang="en-US" sz="1700" b="0" i="0" u="none" strike="noStrike" cap="none" dirty="0" err="1">
                <a:solidFill>
                  <a:schemeClr val="dk1"/>
                </a:solidFill>
                <a:latin typeface="Arial"/>
                <a:ea typeface="Arial"/>
                <a:cs typeface="Arial"/>
                <a:sym typeface="Arial"/>
              </a:rPr>
              <a:t>στ</a:t>
            </a:r>
            <a:r>
              <a:rPr lang="el-GR" sz="1700" b="0" i="0" u="none" strike="noStrike" cap="none" dirty="0">
                <a:solidFill>
                  <a:schemeClr val="dk1"/>
                </a:solidFill>
                <a:latin typeface="Arial"/>
                <a:ea typeface="Arial"/>
                <a:cs typeface="Arial"/>
                <a:sym typeface="Arial"/>
              </a:rPr>
              <a:t>η</a:t>
            </a:r>
            <a:r>
              <a:rPr lang="en-US" sz="1700" b="0" i="0" u="none" strike="noStrike" cap="none" dirty="0">
                <a:solidFill>
                  <a:schemeClr val="dk1"/>
                </a:solidFill>
                <a:latin typeface="Arial"/>
                <a:ea typeface="Arial"/>
                <a:cs typeface="Arial"/>
                <a:sym typeface="Arial"/>
              </a:rPr>
              <a:t> </a:t>
            </a:r>
            <a:r>
              <a:rPr lang="en-US" sz="1700" b="0" i="0" u="none" strike="noStrike" cap="none" dirty="0" err="1">
                <a:solidFill>
                  <a:schemeClr val="dk1"/>
                </a:solidFill>
                <a:latin typeface="Arial"/>
                <a:ea typeface="Arial"/>
                <a:cs typeface="Arial"/>
                <a:sym typeface="Arial"/>
              </a:rPr>
              <a:t>νέ</a:t>
            </a:r>
            <a:r>
              <a:rPr lang="el-GR" sz="1700" b="0" i="0" u="none" strike="noStrike" cap="none" dirty="0">
                <a:solidFill>
                  <a:schemeClr val="dk1"/>
                </a:solidFill>
                <a:latin typeface="Arial"/>
                <a:ea typeface="Arial"/>
                <a:cs typeface="Arial"/>
                <a:sym typeface="Arial"/>
              </a:rPr>
              <a:t>α</a:t>
            </a:r>
            <a:r>
              <a:rPr lang="en-US" sz="1700" b="0" i="0" u="none" strike="noStrike" cap="none" dirty="0">
                <a:solidFill>
                  <a:schemeClr val="dk1"/>
                </a:solidFill>
                <a:latin typeface="Arial"/>
                <a:ea typeface="Arial"/>
                <a:cs typeface="Arial"/>
                <a:sym typeface="Arial"/>
              </a:rPr>
              <a:t> </a:t>
            </a:r>
            <a:r>
              <a:rPr lang="el-GR" sz="1700" b="0" i="0" u="none" strike="noStrike" cap="none" dirty="0">
                <a:solidFill>
                  <a:schemeClr val="dk1"/>
                </a:solidFill>
                <a:latin typeface="Arial"/>
                <a:ea typeface="Arial"/>
                <a:cs typeface="Arial"/>
                <a:sym typeface="Arial"/>
              </a:rPr>
              <a:t>προσέγγιση</a:t>
            </a:r>
            <a:endParaRPr sz="1700" dirty="0"/>
          </a:p>
          <a:p>
            <a:pPr marL="0" marR="0" lvl="0" indent="0" algn="ctr" rtl="0">
              <a:lnSpc>
                <a:spcPct val="100000"/>
              </a:lnSpc>
              <a:spcBef>
                <a:spcPts val="0"/>
              </a:spcBef>
              <a:spcAft>
                <a:spcPts val="0"/>
              </a:spcAft>
              <a:buNone/>
            </a:pPr>
            <a:r>
              <a:rPr lang="en-US" sz="1700" b="1" i="0" u="none" strike="noStrike" cap="none" dirty="0" err="1">
                <a:solidFill>
                  <a:schemeClr val="dk1"/>
                </a:solidFill>
                <a:latin typeface="Arial"/>
                <a:ea typeface="Arial"/>
                <a:cs typeface="Arial"/>
                <a:sym typeface="Arial"/>
              </a:rPr>
              <a:t>Π</a:t>
            </a:r>
            <a:r>
              <a:rPr lang="en-US" sz="1700" b="1" i="0" u="none" strike="noStrike" cap="none" dirty="0">
                <a:solidFill>
                  <a:schemeClr val="dk1"/>
                </a:solidFill>
                <a:latin typeface="Arial"/>
                <a:ea typeface="Arial"/>
                <a:cs typeface="Arial"/>
                <a:sym typeface="Arial"/>
              </a:rPr>
              <a:t>α</a:t>
            </a:r>
            <a:r>
              <a:rPr lang="en-US" sz="1700" b="1" i="0" u="none" strike="noStrike" cap="none" dirty="0" err="1">
                <a:solidFill>
                  <a:schemeClr val="dk1"/>
                </a:solidFill>
                <a:latin typeface="Arial"/>
                <a:ea typeface="Arial"/>
                <a:cs typeface="Arial"/>
                <a:sym typeface="Arial"/>
              </a:rPr>
              <a:t>ρ</a:t>
            </a:r>
            <a:r>
              <a:rPr lang="en-US" sz="1700" b="1" i="0" u="none" strike="noStrike" cap="none" dirty="0">
                <a:solidFill>
                  <a:schemeClr val="dk1"/>
                </a:solidFill>
                <a:latin typeface="Arial"/>
                <a:ea typeface="Arial"/>
                <a:cs typeface="Arial"/>
                <a:sym typeface="Arial"/>
              </a:rPr>
              <a:t>α</a:t>
            </a:r>
            <a:r>
              <a:rPr lang="en-US" sz="1700" b="1" i="0" u="none" strike="noStrike" cap="none" dirty="0" err="1">
                <a:solidFill>
                  <a:schemeClr val="dk1"/>
                </a:solidFill>
                <a:latin typeface="Arial"/>
                <a:ea typeface="Arial"/>
                <a:cs typeface="Arial"/>
                <a:sym typeface="Arial"/>
              </a:rPr>
              <a:t>τήρηση</a:t>
            </a:r>
            <a:br>
              <a:rPr lang="en-US" sz="1700" b="0" i="0" u="none" strike="noStrike" cap="none" dirty="0">
                <a:solidFill>
                  <a:schemeClr val="dk1"/>
                </a:solidFill>
                <a:latin typeface="Arial"/>
                <a:ea typeface="Arial"/>
                <a:cs typeface="Arial"/>
                <a:sym typeface="Arial"/>
              </a:rPr>
            </a:br>
            <a:r>
              <a:rPr lang="en-US" sz="1700" b="0" i="0" u="none" strike="noStrike" cap="none" dirty="0" err="1">
                <a:solidFill>
                  <a:schemeClr val="dk1"/>
                </a:solidFill>
                <a:latin typeface="Arial"/>
                <a:ea typeface="Arial"/>
                <a:cs typeface="Arial"/>
                <a:sym typeface="Arial"/>
              </a:rPr>
              <a:t>Το</a:t>
            </a:r>
            <a:r>
              <a:rPr lang="en-US" sz="1700" b="0" i="0" u="none" strike="noStrike" cap="none" dirty="0">
                <a:solidFill>
                  <a:schemeClr val="dk1"/>
                </a:solidFill>
                <a:latin typeface="Arial"/>
                <a:ea typeface="Arial"/>
                <a:cs typeface="Arial"/>
                <a:sym typeface="Arial"/>
              </a:rPr>
              <a:t> </a:t>
            </a:r>
            <a:r>
              <a:rPr lang="en-US" sz="1700" b="0" i="0" u="none" strike="noStrike" cap="none" dirty="0" err="1">
                <a:solidFill>
                  <a:schemeClr val="dk1"/>
                </a:solidFill>
                <a:latin typeface="Arial"/>
                <a:ea typeface="Arial"/>
                <a:cs typeface="Arial"/>
                <a:sym typeface="Arial"/>
              </a:rPr>
              <a:t>σχολείο</a:t>
            </a:r>
            <a:r>
              <a:rPr lang="en-US" sz="1700" b="0" i="0" u="none" strike="noStrike" cap="none" dirty="0">
                <a:solidFill>
                  <a:schemeClr val="dk1"/>
                </a:solidFill>
                <a:latin typeface="Arial"/>
                <a:ea typeface="Arial"/>
                <a:cs typeface="Arial"/>
                <a:sym typeface="Arial"/>
              </a:rPr>
              <a:t> </a:t>
            </a:r>
            <a:r>
              <a:rPr lang="en-US" sz="1700" b="0" i="0" u="none" strike="noStrike" cap="none" dirty="0" err="1">
                <a:solidFill>
                  <a:schemeClr val="dk1"/>
                </a:solidFill>
                <a:latin typeface="Arial"/>
                <a:ea typeface="Arial"/>
                <a:cs typeface="Arial"/>
                <a:sym typeface="Arial"/>
              </a:rPr>
              <a:t>έχει</a:t>
            </a:r>
            <a:r>
              <a:rPr lang="en-US" sz="1700" b="0" i="0" u="none" strike="noStrike" cap="none" dirty="0">
                <a:solidFill>
                  <a:schemeClr val="dk1"/>
                </a:solidFill>
                <a:latin typeface="Arial"/>
                <a:ea typeface="Arial"/>
                <a:cs typeface="Arial"/>
                <a:sym typeface="Arial"/>
              </a:rPr>
              <a:t> </a:t>
            </a:r>
            <a:r>
              <a:rPr lang="en-US" sz="1700" b="0" i="0" u="none" strike="noStrike" cap="none" dirty="0" err="1">
                <a:solidFill>
                  <a:schemeClr val="dk1"/>
                </a:solidFill>
                <a:latin typeface="Arial"/>
                <a:ea typeface="Arial"/>
                <a:cs typeface="Arial"/>
                <a:sym typeface="Arial"/>
              </a:rPr>
              <a:t>κίνητρ</a:t>
            </a:r>
            <a:r>
              <a:rPr lang="el-GR" sz="1700" dirty="0">
                <a:solidFill>
                  <a:schemeClr val="dk1"/>
                </a:solidFill>
              </a:rPr>
              <a:t>ο</a:t>
            </a:r>
            <a:r>
              <a:rPr lang="en-US" sz="1700" b="0" i="0" u="none" strike="noStrike" cap="none" dirty="0">
                <a:solidFill>
                  <a:schemeClr val="dk1"/>
                </a:solidFill>
                <a:latin typeface="Arial"/>
                <a:ea typeface="Arial"/>
                <a:cs typeface="Arial"/>
                <a:sym typeface="Arial"/>
              </a:rPr>
              <a:t>, α</a:t>
            </a:r>
            <a:r>
              <a:rPr lang="en-US" sz="1700" b="0" i="0" u="none" strike="noStrike" cap="none" dirty="0" err="1">
                <a:solidFill>
                  <a:schemeClr val="dk1"/>
                </a:solidFill>
                <a:latin typeface="Arial"/>
                <a:ea typeface="Arial"/>
                <a:cs typeface="Arial"/>
                <a:sym typeface="Arial"/>
              </a:rPr>
              <a:t>λλά</a:t>
            </a:r>
            <a:r>
              <a:rPr lang="en-US" sz="1700" b="0" i="0" u="none" strike="noStrike" cap="none" dirty="0">
                <a:solidFill>
                  <a:schemeClr val="dk1"/>
                </a:solidFill>
                <a:latin typeface="Arial"/>
                <a:ea typeface="Arial"/>
                <a:cs typeface="Arial"/>
                <a:sym typeface="Arial"/>
              </a:rPr>
              <a:t> </a:t>
            </a:r>
            <a:r>
              <a:rPr lang="en-US" sz="1700" b="0" i="0" u="none" strike="noStrike" cap="none" dirty="0" err="1">
                <a:solidFill>
                  <a:schemeClr val="dk1"/>
                </a:solidFill>
                <a:latin typeface="Arial"/>
                <a:ea typeface="Arial"/>
                <a:cs typeface="Arial"/>
                <a:sym typeface="Arial"/>
              </a:rPr>
              <a:t>στερείτ</a:t>
            </a:r>
            <a:r>
              <a:rPr lang="en-US" sz="1700" b="0" i="0" u="none" strike="noStrike" cap="none" dirty="0">
                <a:solidFill>
                  <a:schemeClr val="dk1"/>
                </a:solidFill>
                <a:latin typeface="Arial"/>
                <a:ea typeface="Arial"/>
                <a:cs typeface="Arial"/>
                <a:sym typeface="Arial"/>
              </a:rPr>
              <a:t>α</a:t>
            </a:r>
            <a:r>
              <a:rPr lang="en-US" sz="1700" b="0" i="0" u="none" strike="noStrike" cap="none" dirty="0" err="1">
                <a:solidFill>
                  <a:schemeClr val="dk1"/>
                </a:solidFill>
                <a:latin typeface="Arial"/>
                <a:ea typeface="Arial"/>
                <a:cs typeface="Arial"/>
                <a:sym typeface="Arial"/>
              </a:rPr>
              <a:t>ι</a:t>
            </a:r>
            <a:r>
              <a:rPr lang="en-US" sz="1700" b="0" i="0" u="none" strike="noStrike" cap="none" dirty="0">
                <a:solidFill>
                  <a:schemeClr val="dk1"/>
                </a:solidFill>
                <a:latin typeface="Arial"/>
                <a:ea typeface="Arial"/>
                <a:cs typeface="Arial"/>
                <a:sym typeface="Arial"/>
              </a:rPr>
              <a:t> </a:t>
            </a:r>
            <a:r>
              <a:rPr lang="en-US" sz="1700" b="0" i="0" u="none" strike="noStrike" cap="none" dirty="0" err="1">
                <a:solidFill>
                  <a:schemeClr val="dk1"/>
                </a:solidFill>
                <a:latin typeface="Arial"/>
                <a:ea typeface="Arial"/>
                <a:cs typeface="Arial"/>
                <a:sym typeface="Arial"/>
              </a:rPr>
              <a:t>συνε</a:t>
            </a:r>
            <a:r>
              <a:rPr lang="en-US" sz="1700" b="0" i="0" u="none" strike="noStrike" cap="none" dirty="0">
                <a:solidFill>
                  <a:schemeClr val="dk1"/>
                </a:solidFill>
                <a:latin typeface="Arial"/>
                <a:ea typeface="Arial"/>
                <a:cs typeface="Arial"/>
                <a:sym typeface="Arial"/>
              </a:rPr>
              <a:t>π</a:t>
            </a:r>
            <a:r>
              <a:rPr lang="en-US" sz="1700" b="0" i="0" u="none" strike="noStrike" cap="none" dirty="0" err="1">
                <a:solidFill>
                  <a:schemeClr val="dk1"/>
                </a:solidFill>
                <a:latin typeface="Arial"/>
                <a:ea typeface="Arial"/>
                <a:cs typeface="Arial"/>
                <a:sym typeface="Arial"/>
              </a:rPr>
              <a:t>ούς</a:t>
            </a:r>
            <a:r>
              <a:rPr lang="en-US" sz="1700" b="0" i="0" u="none" strike="noStrike" cap="none" dirty="0">
                <a:solidFill>
                  <a:schemeClr val="dk1"/>
                </a:solidFill>
                <a:latin typeface="Arial"/>
                <a:ea typeface="Arial"/>
                <a:cs typeface="Arial"/>
                <a:sym typeface="Arial"/>
              </a:rPr>
              <a:t> π</a:t>
            </a:r>
            <a:r>
              <a:rPr lang="en-US" sz="1700" b="0" i="0" u="none" strike="noStrike" cap="none" dirty="0" err="1">
                <a:solidFill>
                  <a:schemeClr val="dk1"/>
                </a:solidFill>
                <a:latin typeface="Arial"/>
                <a:ea typeface="Arial"/>
                <a:cs typeface="Arial"/>
                <a:sym typeface="Arial"/>
              </a:rPr>
              <a:t>ρ</a:t>
            </a:r>
            <a:r>
              <a:rPr lang="en-US" sz="1700" b="0" i="0" u="none" strike="noStrike" cap="none" dirty="0">
                <a:solidFill>
                  <a:schemeClr val="dk1"/>
                </a:solidFill>
                <a:latin typeface="Arial"/>
                <a:ea typeface="Arial"/>
                <a:cs typeface="Arial"/>
                <a:sym typeface="Arial"/>
              </a:rPr>
              <a:t>α</a:t>
            </a:r>
            <a:r>
              <a:rPr lang="en-US" sz="1700" b="0" i="0" u="none" strike="noStrike" cap="none" dirty="0" err="1">
                <a:solidFill>
                  <a:schemeClr val="dk1"/>
                </a:solidFill>
                <a:latin typeface="Arial"/>
                <a:ea typeface="Arial"/>
                <a:cs typeface="Arial"/>
                <a:sym typeface="Arial"/>
              </a:rPr>
              <a:t>κτικής</a:t>
            </a:r>
            <a:r>
              <a:rPr lang="en-US" sz="1700" b="0" i="0" u="none" strike="noStrike" cap="none" dirty="0">
                <a:solidFill>
                  <a:schemeClr val="dk1"/>
                </a:solidFill>
                <a:latin typeface="Arial"/>
                <a:ea typeface="Arial"/>
                <a:cs typeface="Arial"/>
                <a:sym typeface="Arial"/>
              </a:rPr>
              <a:t>.</a:t>
            </a:r>
            <a:endParaRPr sz="1700" dirty="0"/>
          </a:p>
          <a:p>
            <a:pPr marL="0" marR="0" lvl="0" indent="0" algn="ctr" rtl="0">
              <a:lnSpc>
                <a:spcPct val="100000"/>
              </a:lnSpc>
              <a:spcBef>
                <a:spcPts val="0"/>
              </a:spcBef>
              <a:spcAft>
                <a:spcPts val="0"/>
              </a:spcAft>
              <a:buNone/>
            </a:pPr>
            <a:r>
              <a:rPr lang="en-US" sz="1700" b="1" i="0" u="none" strike="noStrike" cap="none" dirty="0" err="1">
                <a:solidFill>
                  <a:schemeClr val="dk1"/>
                </a:solidFill>
                <a:latin typeface="Arial"/>
                <a:ea typeface="Arial"/>
                <a:cs typeface="Arial"/>
                <a:sym typeface="Arial"/>
              </a:rPr>
              <a:t>Ομ</a:t>
            </a:r>
            <a:r>
              <a:rPr lang="en-US" sz="1700" b="1" i="0" u="none" strike="noStrike" cap="none" dirty="0">
                <a:solidFill>
                  <a:schemeClr val="dk1"/>
                </a:solidFill>
                <a:latin typeface="Arial"/>
                <a:ea typeface="Arial"/>
                <a:cs typeface="Arial"/>
                <a:sym typeface="Arial"/>
              </a:rPr>
              <a:t>α</a:t>
            </a:r>
            <a:r>
              <a:rPr lang="en-US" sz="1700" b="1" i="0" u="none" strike="noStrike" cap="none" dirty="0" err="1">
                <a:solidFill>
                  <a:schemeClr val="dk1"/>
                </a:solidFill>
                <a:latin typeface="Arial"/>
                <a:ea typeface="Arial"/>
                <a:cs typeface="Arial"/>
                <a:sym typeface="Arial"/>
              </a:rPr>
              <a:t>δική</a:t>
            </a:r>
            <a:r>
              <a:rPr lang="en-US" sz="1700" b="1" i="0" u="none" strike="noStrike" cap="none" dirty="0">
                <a:solidFill>
                  <a:schemeClr val="dk1"/>
                </a:solidFill>
                <a:latin typeface="Arial"/>
                <a:ea typeface="Arial"/>
                <a:cs typeface="Arial"/>
                <a:sym typeface="Arial"/>
              </a:rPr>
              <a:t> </a:t>
            </a:r>
            <a:r>
              <a:rPr lang="en-US" sz="1700" b="1" i="0" u="none" strike="noStrike" cap="none" dirty="0" err="1">
                <a:solidFill>
                  <a:schemeClr val="dk1"/>
                </a:solidFill>
                <a:latin typeface="Arial"/>
                <a:ea typeface="Arial"/>
                <a:cs typeface="Arial"/>
                <a:sym typeface="Arial"/>
              </a:rPr>
              <a:t>εργ</a:t>
            </a:r>
            <a:r>
              <a:rPr lang="en-US" sz="1700" b="1" i="0" u="none" strike="noStrike" cap="none" dirty="0">
                <a:solidFill>
                  <a:schemeClr val="dk1"/>
                </a:solidFill>
                <a:latin typeface="Arial"/>
                <a:ea typeface="Arial"/>
                <a:cs typeface="Arial"/>
                <a:sym typeface="Arial"/>
              </a:rPr>
              <a:t>α</a:t>
            </a:r>
            <a:r>
              <a:rPr lang="en-US" sz="1700" b="1" i="0" u="none" strike="noStrike" cap="none" dirty="0" err="1">
                <a:solidFill>
                  <a:schemeClr val="dk1"/>
                </a:solidFill>
                <a:latin typeface="Arial"/>
                <a:ea typeface="Arial"/>
                <a:cs typeface="Arial"/>
                <a:sym typeface="Arial"/>
              </a:rPr>
              <a:t>σί</a:t>
            </a:r>
            <a:r>
              <a:rPr lang="en-US" sz="1700" b="1" i="0" u="none" strike="noStrike" cap="none" dirty="0">
                <a:solidFill>
                  <a:schemeClr val="dk1"/>
                </a:solidFill>
                <a:latin typeface="Arial"/>
                <a:ea typeface="Arial"/>
                <a:cs typeface="Arial"/>
                <a:sym typeface="Arial"/>
              </a:rPr>
              <a:t>α (2 </a:t>
            </a:r>
            <a:r>
              <a:rPr lang="en-US" sz="1700" b="1" i="0" u="none" strike="noStrike" cap="none" dirty="0" err="1">
                <a:solidFill>
                  <a:schemeClr val="dk1"/>
                </a:solidFill>
                <a:latin typeface="Arial"/>
                <a:ea typeface="Arial"/>
                <a:cs typeface="Arial"/>
                <a:sym typeface="Arial"/>
              </a:rPr>
              <a:t>λε</a:t>
            </a:r>
            <a:r>
              <a:rPr lang="en-US" sz="1700" b="1" i="0" u="none" strike="noStrike" cap="none" dirty="0">
                <a:solidFill>
                  <a:schemeClr val="dk1"/>
                </a:solidFill>
                <a:latin typeface="Arial"/>
                <a:ea typeface="Arial"/>
                <a:cs typeface="Arial"/>
                <a:sym typeface="Arial"/>
              </a:rPr>
              <a:t>π</a:t>
            </a:r>
            <a:r>
              <a:rPr lang="en-US" sz="1700" b="1" i="0" u="none" strike="noStrike" cap="none" dirty="0" err="1">
                <a:solidFill>
                  <a:schemeClr val="dk1"/>
                </a:solidFill>
                <a:latin typeface="Arial"/>
                <a:ea typeface="Arial"/>
                <a:cs typeface="Arial"/>
                <a:sym typeface="Arial"/>
              </a:rPr>
              <a:t>τά</a:t>
            </a:r>
            <a:r>
              <a:rPr lang="en-US" sz="1700" b="1" i="0" u="none" strike="noStrike" cap="none" dirty="0">
                <a:solidFill>
                  <a:schemeClr val="dk1"/>
                </a:solidFill>
                <a:latin typeface="Arial"/>
                <a:ea typeface="Arial"/>
                <a:cs typeface="Arial"/>
                <a:sym typeface="Arial"/>
              </a:rPr>
              <a:t>)</a:t>
            </a:r>
            <a:br>
              <a:rPr lang="en-US" sz="1700" b="0" i="0" u="none" strike="noStrike" cap="none" dirty="0">
                <a:solidFill>
                  <a:schemeClr val="dk1"/>
                </a:solidFill>
                <a:latin typeface="Arial"/>
                <a:ea typeface="Arial"/>
                <a:cs typeface="Arial"/>
                <a:sym typeface="Arial"/>
              </a:rPr>
            </a:br>
            <a:r>
              <a:rPr lang="en-US" sz="1700" b="0" i="0" u="none" strike="noStrike" cap="none" dirty="0" err="1">
                <a:solidFill>
                  <a:schemeClr val="dk1"/>
                </a:solidFill>
                <a:latin typeface="Arial"/>
                <a:ea typeface="Arial"/>
                <a:cs typeface="Arial"/>
                <a:sym typeface="Arial"/>
              </a:rPr>
              <a:t>Προσδιορίστε</a:t>
            </a:r>
            <a:r>
              <a:rPr lang="en-US" sz="1700" b="0" i="0" u="none" strike="noStrike" cap="none" dirty="0">
                <a:solidFill>
                  <a:schemeClr val="dk1"/>
                </a:solidFill>
                <a:latin typeface="Arial"/>
                <a:ea typeface="Arial"/>
                <a:cs typeface="Arial"/>
                <a:sym typeface="Arial"/>
              </a:rPr>
              <a:t> </a:t>
            </a:r>
            <a:r>
              <a:rPr lang="en-US" sz="1700" b="1" i="0" u="none" strike="noStrike" cap="none" dirty="0" err="1">
                <a:solidFill>
                  <a:schemeClr val="dk1"/>
                </a:solidFill>
                <a:latin typeface="Arial"/>
                <a:ea typeface="Arial"/>
                <a:cs typeface="Arial"/>
                <a:sym typeface="Arial"/>
              </a:rPr>
              <a:t>τρί</a:t>
            </a:r>
            <a:r>
              <a:rPr lang="en-US" sz="1700" b="1" i="0" u="none" strike="noStrike" cap="none" dirty="0">
                <a:solidFill>
                  <a:schemeClr val="dk1"/>
                </a:solidFill>
                <a:latin typeface="Arial"/>
                <a:ea typeface="Arial"/>
                <a:cs typeface="Arial"/>
                <a:sym typeface="Arial"/>
              </a:rPr>
              <a:t>α </a:t>
            </a:r>
            <a:r>
              <a:rPr lang="en-US" sz="1700" b="1" i="0" u="none" strike="noStrike" cap="none" dirty="0" err="1">
                <a:solidFill>
                  <a:schemeClr val="dk1"/>
                </a:solidFill>
                <a:latin typeface="Arial"/>
                <a:ea typeface="Arial"/>
                <a:cs typeface="Arial"/>
                <a:sym typeface="Arial"/>
              </a:rPr>
              <a:t>εμ</a:t>
            </a:r>
            <a:r>
              <a:rPr lang="en-US" sz="1700" b="1" i="0" u="none" strike="noStrike" cap="none" dirty="0">
                <a:solidFill>
                  <a:schemeClr val="dk1"/>
                </a:solidFill>
                <a:latin typeface="Arial"/>
                <a:ea typeface="Arial"/>
                <a:cs typeface="Arial"/>
                <a:sym typeface="Arial"/>
              </a:rPr>
              <a:t>π</a:t>
            </a:r>
            <a:r>
              <a:rPr lang="en-US" sz="1700" b="1" i="0" u="none" strike="noStrike" cap="none" dirty="0" err="1">
                <a:solidFill>
                  <a:schemeClr val="dk1"/>
                </a:solidFill>
                <a:latin typeface="Arial"/>
                <a:ea typeface="Arial"/>
                <a:cs typeface="Arial"/>
                <a:sym typeface="Arial"/>
              </a:rPr>
              <a:t>όδι</a:t>
            </a:r>
            <a:r>
              <a:rPr lang="en-US" sz="1700" b="1" i="0" u="none" strike="noStrike" cap="none" dirty="0">
                <a:solidFill>
                  <a:schemeClr val="dk1"/>
                </a:solidFill>
                <a:latin typeface="Arial"/>
                <a:ea typeface="Arial"/>
                <a:cs typeface="Arial"/>
                <a:sym typeface="Arial"/>
              </a:rPr>
              <a:t>α </a:t>
            </a:r>
            <a:r>
              <a:rPr lang="en-US" sz="1700" b="0" i="0" u="none" strike="noStrike" cap="none" dirty="0">
                <a:solidFill>
                  <a:schemeClr val="dk1"/>
                </a:solidFill>
                <a:latin typeface="Arial"/>
                <a:ea typeface="Arial"/>
                <a:cs typeface="Arial"/>
                <a:sym typeface="Arial"/>
              </a:rPr>
              <a:t>π</a:t>
            </a:r>
            <a:r>
              <a:rPr lang="en-US" sz="1700" b="0" i="0" u="none" strike="noStrike" cap="none" dirty="0" err="1">
                <a:solidFill>
                  <a:schemeClr val="dk1"/>
                </a:solidFill>
                <a:latin typeface="Arial"/>
                <a:ea typeface="Arial"/>
                <a:cs typeface="Arial"/>
                <a:sym typeface="Arial"/>
              </a:rPr>
              <a:t>ου</a:t>
            </a:r>
            <a:r>
              <a:rPr lang="en-US" sz="1700" b="0" i="0" u="none" strike="noStrike" cap="none" dirty="0">
                <a:solidFill>
                  <a:schemeClr val="dk1"/>
                </a:solidFill>
                <a:latin typeface="Arial"/>
                <a:ea typeface="Arial"/>
                <a:cs typeface="Arial"/>
                <a:sym typeface="Arial"/>
              </a:rPr>
              <a:t> </a:t>
            </a:r>
            <a:r>
              <a:rPr lang="el-GR" sz="1700" b="0" i="0" u="none" strike="noStrike" cap="none" dirty="0">
                <a:solidFill>
                  <a:schemeClr val="dk1"/>
                </a:solidFill>
                <a:latin typeface="Arial"/>
                <a:ea typeface="Arial"/>
                <a:cs typeface="Arial"/>
                <a:sym typeface="Arial"/>
              </a:rPr>
              <a:t>περιορίζουν</a:t>
            </a:r>
            <a:r>
              <a:rPr lang="en-US" sz="1700" b="0" i="0" u="none" strike="noStrike" cap="none" dirty="0">
                <a:solidFill>
                  <a:schemeClr val="dk1"/>
                </a:solidFill>
                <a:latin typeface="Arial"/>
                <a:ea typeface="Arial"/>
                <a:cs typeface="Arial"/>
                <a:sym typeface="Arial"/>
              </a:rPr>
              <a:t> </a:t>
            </a:r>
            <a:r>
              <a:rPr lang="en-US" sz="1700" b="0" i="0" u="none" strike="noStrike" cap="none" dirty="0" err="1">
                <a:solidFill>
                  <a:schemeClr val="dk1"/>
                </a:solidFill>
                <a:latin typeface="Arial"/>
                <a:ea typeface="Arial"/>
                <a:cs typeface="Arial"/>
                <a:sym typeface="Arial"/>
              </a:rPr>
              <a:t>την</a:t>
            </a:r>
            <a:r>
              <a:rPr lang="en-US" sz="1700" b="0" i="0" u="none" strike="noStrike" cap="none" dirty="0">
                <a:solidFill>
                  <a:schemeClr val="dk1"/>
                </a:solidFill>
                <a:latin typeface="Arial"/>
                <a:ea typeface="Arial"/>
                <a:cs typeface="Arial"/>
                <a:sym typeface="Arial"/>
              </a:rPr>
              <a:t> π</a:t>
            </a:r>
            <a:r>
              <a:rPr lang="en-US" sz="1700" b="0" i="0" u="none" strike="noStrike" cap="none" dirty="0" err="1">
                <a:solidFill>
                  <a:schemeClr val="dk1"/>
                </a:solidFill>
                <a:latin typeface="Arial"/>
                <a:ea typeface="Arial"/>
                <a:cs typeface="Arial"/>
                <a:sym typeface="Arial"/>
              </a:rPr>
              <a:t>ρόοδο</a:t>
            </a:r>
            <a:r>
              <a:rPr lang="en-US" sz="1700" b="0" i="0" u="none" strike="noStrike" cap="none" dirty="0">
                <a:solidFill>
                  <a:schemeClr val="dk1"/>
                </a:solidFill>
                <a:latin typeface="Arial"/>
                <a:ea typeface="Arial"/>
                <a:cs typeface="Arial"/>
                <a:sym typeface="Arial"/>
              </a:rPr>
              <a:t> </a:t>
            </a:r>
            <a:r>
              <a:rPr lang="el-GR" sz="1700" b="0" i="0" u="none" strike="noStrike" cap="none" dirty="0">
                <a:solidFill>
                  <a:schemeClr val="dk1"/>
                </a:solidFill>
                <a:latin typeface="Arial"/>
                <a:ea typeface="Arial"/>
                <a:cs typeface="Arial"/>
                <a:sym typeface="Arial"/>
              </a:rPr>
              <a:t>όσον αφορά την</a:t>
            </a:r>
            <a:r>
              <a:rPr lang="en-US" sz="1700" b="0" i="0" u="none" strike="noStrike" cap="none" dirty="0">
                <a:solidFill>
                  <a:schemeClr val="dk1"/>
                </a:solidFill>
                <a:latin typeface="Arial"/>
                <a:ea typeface="Arial"/>
                <a:cs typeface="Arial"/>
                <a:sym typeface="Arial"/>
              </a:rPr>
              <a:t> </a:t>
            </a:r>
            <a:r>
              <a:rPr lang="en-US" sz="1700" b="0" i="0" u="none" strike="noStrike" cap="none" dirty="0" err="1">
                <a:solidFill>
                  <a:schemeClr val="dk1"/>
                </a:solidFill>
                <a:latin typeface="Arial"/>
                <a:ea typeface="Arial"/>
                <a:cs typeface="Arial"/>
                <a:sym typeface="Arial"/>
              </a:rPr>
              <a:t>ευημερί</a:t>
            </a:r>
            <a:r>
              <a:rPr lang="en-US" sz="1700" b="0" i="0" u="none" strike="noStrike" cap="none" dirty="0">
                <a:solidFill>
                  <a:schemeClr val="dk1"/>
                </a:solidFill>
                <a:latin typeface="Arial"/>
                <a:ea typeface="Arial"/>
                <a:cs typeface="Arial"/>
                <a:sym typeface="Arial"/>
              </a:rPr>
              <a:t>α.</a:t>
            </a:r>
            <a:br>
              <a:rPr lang="en-US" sz="1700" b="0" i="0" u="none" strike="noStrike" cap="none" dirty="0">
                <a:solidFill>
                  <a:schemeClr val="dk1"/>
                </a:solidFill>
                <a:latin typeface="Arial"/>
                <a:ea typeface="Arial"/>
                <a:cs typeface="Arial"/>
                <a:sym typeface="Arial"/>
              </a:rPr>
            </a:br>
            <a:r>
              <a:rPr lang="en-US" sz="1700" b="0" i="0" u="none" strike="noStrike" cap="none" dirty="0" err="1">
                <a:solidFill>
                  <a:schemeClr val="dk1"/>
                </a:solidFill>
                <a:latin typeface="Arial"/>
                <a:ea typeface="Arial"/>
                <a:cs typeface="Arial"/>
                <a:sym typeface="Arial"/>
              </a:rPr>
              <a:t>Κ</a:t>
            </a:r>
            <a:r>
              <a:rPr lang="en-US" sz="1700" b="0" i="0" u="none" strike="noStrike" cap="none" dirty="0">
                <a:solidFill>
                  <a:schemeClr val="dk1"/>
                </a:solidFill>
                <a:latin typeface="Arial"/>
                <a:ea typeface="Arial"/>
                <a:cs typeface="Arial"/>
                <a:sym typeface="Arial"/>
              </a:rPr>
              <a:t>α</a:t>
            </a:r>
            <a:r>
              <a:rPr lang="en-US" sz="1700" b="0" i="0" u="none" strike="noStrike" cap="none" dirty="0" err="1">
                <a:solidFill>
                  <a:schemeClr val="dk1"/>
                </a:solidFill>
                <a:latin typeface="Arial"/>
                <a:ea typeface="Arial"/>
                <a:cs typeface="Arial"/>
                <a:sym typeface="Arial"/>
              </a:rPr>
              <a:t>τ</a:t>
            </a:r>
            <a:r>
              <a:rPr lang="en-US" sz="1700" b="0" i="0" u="none" strike="noStrike" cap="none" dirty="0">
                <a:solidFill>
                  <a:schemeClr val="dk1"/>
                </a:solidFill>
                <a:latin typeface="Arial"/>
                <a:ea typeface="Arial"/>
                <a:cs typeface="Arial"/>
                <a:sym typeface="Arial"/>
              </a:rPr>
              <a:t>α</a:t>
            </a:r>
            <a:r>
              <a:rPr lang="en-US" sz="1700" b="0" i="0" u="none" strike="noStrike" cap="none" dirty="0" err="1">
                <a:solidFill>
                  <a:schemeClr val="dk1"/>
                </a:solidFill>
                <a:latin typeface="Arial"/>
                <a:ea typeface="Arial"/>
                <a:cs typeface="Arial"/>
                <a:sym typeface="Arial"/>
              </a:rPr>
              <a:t>γράψτε</a:t>
            </a:r>
            <a:r>
              <a:rPr lang="en-US" sz="1700" b="0" i="0" u="none" strike="noStrike" cap="none" dirty="0">
                <a:solidFill>
                  <a:schemeClr val="dk1"/>
                </a:solidFill>
                <a:latin typeface="Arial"/>
                <a:ea typeface="Arial"/>
                <a:cs typeface="Arial"/>
                <a:sym typeface="Arial"/>
              </a:rPr>
              <a:t> </a:t>
            </a:r>
            <a:r>
              <a:rPr lang="en-US" sz="1700" b="0" i="0" u="none" strike="noStrike" cap="none" dirty="0" err="1">
                <a:solidFill>
                  <a:schemeClr val="dk1"/>
                </a:solidFill>
                <a:latin typeface="Arial"/>
                <a:ea typeface="Arial"/>
                <a:cs typeface="Arial"/>
                <a:sym typeface="Arial"/>
              </a:rPr>
              <a:t>τ</a:t>
            </a:r>
            <a:r>
              <a:rPr lang="en-US" sz="1700" b="0" i="0" u="none" strike="noStrike" cap="none" dirty="0">
                <a:solidFill>
                  <a:schemeClr val="dk1"/>
                </a:solidFill>
                <a:latin typeface="Arial"/>
                <a:ea typeface="Arial"/>
                <a:cs typeface="Arial"/>
                <a:sym typeface="Arial"/>
              </a:rPr>
              <a:t>α </a:t>
            </a:r>
            <a:r>
              <a:rPr lang="en-US" sz="1700" b="0" i="0" u="none" strike="noStrike" cap="none" dirty="0" err="1">
                <a:solidFill>
                  <a:schemeClr val="dk1"/>
                </a:solidFill>
                <a:latin typeface="Arial"/>
                <a:ea typeface="Arial"/>
                <a:cs typeface="Arial"/>
                <a:sym typeface="Arial"/>
              </a:rPr>
              <a:t>σε</a:t>
            </a:r>
            <a:r>
              <a:rPr lang="en-US" sz="1700" b="0" i="0" u="none" strike="noStrike" cap="none" dirty="0">
                <a:solidFill>
                  <a:schemeClr val="dk1"/>
                </a:solidFill>
                <a:latin typeface="Arial"/>
                <a:ea typeface="Arial"/>
                <a:cs typeface="Arial"/>
                <a:sym typeface="Arial"/>
              </a:rPr>
              <a:t> </a:t>
            </a:r>
            <a:r>
              <a:rPr lang="en-US" sz="1700" b="0" i="0" u="none" strike="noStrike" cap="none" dirty="0" err="1">
                <a:solidFill>
                  <a:schemeClr val="dk1"/>
                </a:solidFill>
                <a:latin typeface="Arial"/>
                <a:ea typeface="Arial"/>
                <a:cs typeface="Arial"/>
                <a:sym typeface="Arial"/>
              </a:rPr>
              <a:t>έν</a:t>
            </a:r>
            <a:r>
              <a:rPr lang="el-GR" sz="1700" b="0" i="0" u="none" strike="noStrike" cap="none" dirty="0">
                <a:solidFill>
                  <a:schemeClr val="dk1"/>
                </a:solidFill>
                <a:latin typeface="Arial"/>
                <a:ea typeface="Arial"/>
                <a:cs typeface="Arial"/>
                <a:sym typeface="Arial"/>
              </a:rPr>
              <a:t>α </a:t>
            </a:r>
            <a:r>
              <a:rPr lang="en-US" sz="1700" b="0" i="0" u="none" strike="noStrike" cap="none" dirty="0">
                <a:solidFill>
                  <a:schemeClr val="dk1"/>
                </a:solidFill>
                <a:latin typeface="Arial"/>
                <a:ea typeface="Arial"/>
                <a:cs typeface="Arial"/>
                <a:sym typeface="Arial"/>
              </a:rPr>
              <a:t>flipchart.</a:t>
            </a:r>
            <a:endParaRPr sz="1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4"/>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dirty="0" err="1"/>
              <a:t>Ενότητ</a:t>
            </a:r>
            <a:r>
              <a:rPr lang="en-US" dirty="0"/>
              <a:t>α 1.1 – </a:t>
            </a:r>
            <a:r>
              <a:rPr lang="el-GR" dirty="0"/>
              <a:t>Εισαγωγή στην ευημερία στο σχολείο</a:t>
            </a:r>
            <a:endParaRPr dirty="0"/>
          </a:p>
        </p:txBody>
      </p:sp>
      <p:sp>
        <p:nvSpPr>
          <p:cNvPr id="184" name="Google Shape;184;p14"/>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2"/>
              </a:buClr>
              <a:buSzPts val="2400"/>
              <a:buFont typeface="Arial"/>
              <a:buNone/>
            </a:pPr>
            <a:r>
              <a:rPr lang="en-US"/>
              <a:t>Ομαδική δραστηριότητα: Προσδιορισμός προκλήσεων + Πρόταση πρακτικών</a:t>
            </a:r>
            <a:endParaRPr/>
          </a:p>
        </p:txBody>
      </p:sp>
      <p:sp>
        <p:nvSpPr>
          <p:cNvPr id="185" name="Google Shape;185;p14"/>
          <p:cNvSpPr/>
          <p:nvPr/>
        </p:nvSpPr>
        <p:spPr>
          <a:xfrm>
            <a:off x="800100" y="1637293"/>
            <a:ext cx="2853690" cy="4826372"/>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rgbClr val="000000"/>
              </a:buClr>
              <a:buSzPts val="2000"/>
              <a:buFont typeface="Arial"/>
              <a:buChar char="•"/>
            </a:pPr>
            <a:r>
              <a:rPr lang="en-US" sz="2000" b="1" i="0" u="none" strike="noStrike" cap="none" dirty="0" err="1">
                <a:solidFill>
                  <a:schemeClr val="dk1"/>
                </a:solidFill>
                <a:latin typeface="Arial"/>
                <a:ea typeface="Arial"/>
                <a:cs typeface="Arial"/>
                <a:sym typeface="Arial"/>
              </a:rPr>
              <a:t>Σενάριο</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Α</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Αστικό</a:t>
            </a:r>
            <a:r>
              <a:rPr lang="en-US" sz="2000" b="1" i="0" u="none" strike="noStrike" cap="none" dirty="0">
                <a:solidFill>
                  <a:schemeClr val="dk1"/>
                </a:solidFill>
                <a:latin typeface="Arial"/>
                <a:ea typeface="Arial"/>
                <a:cs typeface="Arial"/>
                <a:sym typeface="Arial"/>
              </a:rPr>
              <a:t> π</a:t>
            </a:r>
            <a:r>
              <a:rPr lang="en-US" sz="2000" b="1" i="0" u="none" strike="noStrike" cap="none" dirty="0" err="1">
                <a:solidFill>
                  <a:schemeClr val="dk1"/>
                </a:solidFill>
                <a:latin typeface="Arial"/>
                <a:ea typeface="Arial"/>
                <a:cs typeface="Arial"/>
                <a:sym typeface="Arial"/>
              </a:rPr>
              <a:t>ερι</a:t>
            </a:r>
            <a:r>
              <a:rPr lang="en-US" sz="2000" b="1" i="0" u="none" strike="noStrike" cap="none" dirty="0">
                <a:solidFill>
                  <a:schemeClr val="dk1"/>
                </a:solidFill>
                <a:latin typeface="Arial"/>
                <a:ea typeface="Arial"/>
                <a:cs typeface="Arial"/>
                <a:sym typeface="Arial"/>
              </a:rPr>
              <a:t>β</a:t>
            </a:r>
            <a:r>
              <a:rPr lang="en-US" sz="2000" b="1" i="0" u="none" strike="noStrike" cap="none" dirty="0" err="1">
                <a:solidFill>
                  <a:schemeClr val="dk1"/>
                </a:solidFill>
                <a:latin typeface="Arial"/>
                <a:ea typeface="Arial"/>
                <a:cs typeface="Arial"/>
                <a:sym typeface="Arial"/>
              </a:rPr>
              <a:t>άλλον</a:t>
            </a:r>
            <a:r>
              <a:rPr lang="en-US" sz="2000" b="1" i="0" u="none" strike="noStrike" cap="none" dirty="0">
                <a:solidFill>
                  <a:schemeClr val="dk1"/>
                </a:solidFill>
                <a:latin typeface="Arial"/>
                <a:ea typeface="Arial"/>
                <a:cs typeface="Arial"/>
                <a:sym typeface="Arial"/>
              </a:rPr>
              <a:t> / </a:t>
            </a:r>
            <a:r>
              <a:rPr lang="el-GR" sz="2000" b="1" i="0" u="none" strike="noStrike" cap="none" dirty="0">
                <a:solidFill>
                  <a:schemeClr val="dk1"/>
                </a:solidFill>
                <a:latin typeface="Arial"/>
                <a:ea typeface="Arial"/>
                <a:cs typeface="Arial"/>
                <a:sym typeface="Arial"/>
              </a:rPr>
              <a:t>Αυξημένες ακαδημαϊκές απαιτήσεις</a:t>
            </a:r>
            <a:endParaRPr dirty="0"/>
          </a:p>
          <a:p>
            <a:pPr marL="285750" marR="0" lvl="0" indent="-158750" algn="l" rtl="0">
              <a:lnSpc>
                <a:spcPct val="100000"/>
              </a:lnSpc>
              <a:spcBef>
                <a:spcPts val="0"/>
              </a:spcBef>
              <a:spcAft>
                <a:spcPts val="0"/>
              </a:spcAft>
              <a:buClr>
                <a:srgbClr val="000000"/>
              </a:buClr>
              <a:buSzPts val="2000"/>
              <a:buFont typeface="Arial"/>
              <a:buNone/>
            </a:pPr>
            <a:endParaRPr sz="2000" b="1"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Arial"/>
              <a:buChar char="•"/>
            </a:pPr>
            <a:r>
              <a:rPr lang="en-US" sz="2000" b="1" i="0" u="none" strike="noStrike" cap="none" dirty="0" err="1">
                <a:solidFill>
                  <a:schemeClr val="dk1"/>
                </a:solidFill>
                <a:latin typeface="Arial"/>
                <a:ea typeface="Arial"/>
                <a:cs typeface="Arial"/>
                <a:sym typeface="Arial"/>
              </a:rPr>
              <a:t>Σενάριο</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Β</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Αγροτικό</a:t>
            </a:r>
            <a:r>
              <a:rPr lang="en-US" sz="2000" b="1" i="0" u="none" strike="noStrike" cap="none" dirty="0">
                <a:solidFill>
                  <a:schemeClr val="dk1"/>
                </a:solidFill>
                <a:latin typeface="Arial"/>
                <a:ea typeface="Arial"/>
                <a:cs typeface="Arial"/>
                <a:sym typeface="Arial"/>
              </a:rPr>
              <a:t> π</a:t>
            </a:r>
            <a:r>
              <a:rPr lang="en-US" sz="2000" b="1" i="0" u="none" strike="noStrike" cap="none" dirty="0" err="1">
                <a:solidFill>
                  <a:schemeClr val="dk1"/>
                </a:solidFill>
                <a:latin typeface="Arial"/>
                <a:ea typeface="Arial"/>
                <a:cs typeface="Arial"/>
                <a:sym typeface="Arial"/>
              </a:rPr>
              <a:t>ερι</a:t>
            </a:r>
            <a:r>
              <a:rPr lang="en-US" sz="2000" b="1" i="0" u="none" strike="noStrike" cap="none" dirty="0">
                <a:solidFill>
                  <a:schemeClr val="dk1"/>
                </a:solidFill>
                <a:latin typeface="Arial"/>
                <a:ea typeface="Arial"/>
                <a:cs typeface="Arial"/>
                <a:sym typeface="Arial"/>
              </a:rPr>
              <a:t>β</a:t>
            </a:r>
            <a:r>
              <a:rPr lang="en-US" sz="2000" b="1" i="0" u="none" strike="noStrike" cap="none" dirty="0" err="1">
                <a:solidFill>
                  <a:schemeClr val="dk1"/>
                </a:solidFill>
                <a:latin typeface="Arial"/>
                <a:ea typeface="Arial"/>
                <a:cs typeface="Arial"/>
                <a:sym typeface="Arial"/>
              </a:rPr>
              <a:t>άλλον</a:t>
            </a:r>
            <a:r>
              <a:rPr lang="en-US" sz="2000" b="1" i="0" u="none" strike="noStrike" cap="none" dirty="0">
                <a:solidFill>
                  <a:schemeClr val="dk1"/>
                </a:solidFill>
                <a:latin typeface="Arial"/>
                <a:ea typeface="Arial"/>
                <a:cs typeface="Arial"/>
                <a:sym typeface="Arial"/>
              </a:rPr>
              <a:t> / </a:t>
            </a:r>
            <a:r>
              <a:rPr lang="en-US" sz="2000" b="1" i="0" u="none" strike="noStrike" cap="none" dirty="0" err="1">
                <a:solidFill>
                  <a:schemeClr val="dk1"/>
                </a:solidFill>
                <a:latin typeface="Arial"/>
                <a:ea typeface="Arial"/>
                <a:cs typeface="Arial"/>
                <a:sym typeface="Arial"/>
              </a:rPr>
              <a:t>Περιορισμέν</a:t>
            </a:r>
            <a:r>
              <a:rPr lang="el-GR" sz="2000" b="1" dirty="0">
                <a:solidFill>
                  <a:schemeClr val="dk1"/>
                </a:solidFill>
              </a:rPr>
              <a:t>οι</a:t>
            </a:r>
            <a:r>
              <a:rPr lang="en-US" sz="2000" b="1" i="0" u="none" strike="noStrike" cap="none" dirty="0">
                <a:solidFill>
                  <a:schemeClr val="dk1"/>
                </a:solidFill>
                <a:latin typeface="Arial"/>
                <a:ea typeface="Arial"/>
                <a:cs typeface="Arial"/>
                <a:sym typeface="Arial"/>
              </a:rPr>
              <a:t> </a:t>
            </a:r>
            <a:r>
              <a:rPr lang="el-GR" sz="2000" b="1" i="0" u="none" strike="noStrike" cap="none" dirty="0">
                <a:solidFill>
                  <a:schemeClr val="dk1"/>
                </a:solidFill>
                <a:latin typeface="Arial"/>
                <a:ea typeface="Arial"/>
                <a:cs typeface="Arial"/>
                <a:sym typeface="Arial"/>
              </a:rPr>
              <a:t>πόροι</a:t>
            </a:r>
            <a:endParaRPr dirty="0"/>
          </a:p>
          <a:p>
            <a:pPr marL="285750" marR="0" lvl="0" indent="-158750" algn="l" rtl="0">
              <a:lnSpc>
                <a:spcPct val="100000"/>
              </a:lnSpc>
              <a:spcBef>
                <a:spcPts val="0"/>
              </a:spcBef>
              <a:spcAft>
                <a:spcPts val="0"/>
              </a:spcAft>
              <a:buClr>
                <a:srgbClr val="000000"/>
              </a:buClr>
              <a:buSzPts val="2000"/>
              <a:buFont typeface="Arial"/>
              <a:buNone/>
            </a:pPr>
            <a:endParaRPr sz="2000" b="1"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Arial"/>
              <a:buChar char="•"/>
            </a:pPr>
            <a:r>
              <a:rPr lang="en-US" sz="2000" b="1" i="0" u="none" strike="noStrike" cap="none" dirty="0" err="1">
                <a:solidFill>
                  <a:schemeClr val="dk1"/>
                </a:solidFill>
                <a:latin typeface="Arial"/>
                <a:ea typeface="Arial"/>
                <a:cs typeface="Arial"/>
                <a:sym typeface="Arial"/>
              </a:rPr>
              <a:t>Σενάριο</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Γ</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Μετά</a:t>
            </a:r>
            <a:r>
              <a:rPr lang="en-US" sz="2000" b="1" i="0" u="none" strike="noStrike" cap="none" dirty="0">
                <a:solidFill>
                  <a:schemeClr val="dk1"/>
                </a:solidFill>
                <a:latin typeface="Arial"/>
                <a:ea typeface="Arial"/>
                <a:cs typeface="Arial"/>
                <a:sym typeface="Arial"/>
              </a:rPr>
              <a:t>βα</a:t>
            </a:r>
            <a:r>
              <a:rPr lang="en-US" sz="2000" b="1" i="0" u="none" strike="noStrike" cap="none" dirty="0" err="1">
                <a:solidFill>
                  <a:schemeClr val="dk1"/>
                </a:solidFill>
                <a:latin typeface="Arial"/>
                <a:ea typeface="Arial"/>
                <a:cs typeface="Arial"/>
                <a:sym typeface="Arial"/>
              </a:rPr>
              <a:t>ση</a:t>
            </a:r>
            <a:r>
              <a:rPr lang="en-US" sz="2000" b="1" i="0" u="none" strike="noStrike" cap="none" dirty="0">
                <a:solidFill>
                  <a:schemeClr val="dk1"/>
                </a:solidFill>
                <a:latin typeface="Arial"/>
                <a:ea typeface="Arial"/>
                <a:cs typeface="Arial"/>
                <a:sym typeface="Arial"/>
              </a:rPr>
              <a:t> / </a:t>
            </a:r>
            <a:r>
              <a:rPr lang="en-US" sz="2000" b="1" i="0" u="none" strike="noStrike" cap="none" dirty="0" err="1">
                <a:solidFill>
                  <a:schemeClr val="dk1"/>
                </a:solidFill>
                <a:latin typeface="Arial"/>
                <a:ea typeface="Arial"/>
                <a:cs typeface="Arial"/>
                <a:sym typeface="Arial"/>
              </a:rPr>
              <a:t>Μικτή</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κουλτούρ</a:t>
            </a:r>
            <a:r>
              <a:rPr lang="en-US" sz="2000" b="1" i="0" u="none" strike="noStrike" cap="none" dirty="0">
                <a:solidFill>
                  <a:schemeClr val="dk1"/>
                </a:solidFill>
                <a:latin typeface="Arial"/>
                <a:ea typeface="Arial"/>
                <a:cs typeface="Arial"/>
                <a:sym typeface="Arial"/>
              </a:rPr>
              <a:t>α</a:t>
            </a:r>
            <a:endParaRPr dirty="0"/>
          </a:p>
          <a:p>
            <a:pPr marL="0" marR="0" lvl="0" indent="0" algn="ctr" rtl="0">
              <a:lnSpc>
                <a:spcPct val="100000"/>
              </a:lnSpc>
              <a:spcBef>
                <a:spcPts val="0"/>
              </a:spcBef>
              <a:spcAft>
                <a:spcPts val="0"/>
              </a:spcAft>
              <a:buNone/>
            </a:pPr>
            <a:endParaRPr sz="1600" b="1" i="0" u="none" strike="noStrike" cap="none" dirty="0">
              <a:solidFill>
                <a:schemeClr val="dk1"/>
              </a:solidFill>
              <a:latin typeface="Arial"/>
              <a:ea typeface="Arial"/>
              <a:cs typeface="Arial"/>
              <a:sym typeface="Arial"/>
            </a:endParaRPr>
          </a:p>
        </p:txBody>
      </p:sp>
      <p:sp>
        <p:nvSpPr>
          <p:cNvPr id="186" name="Google Shape;186;p14"/>
          <p:cNvSpPr/>
          <p:nvPr/>
        </p:nvSpPr>
        <p:spPr>
          <a:xfrm>
            <a:off x="3653790" y="3429000"/>
            <a:ext cx="952500" cy="708660"/>
          </a:xfrm>
          <a:prstGeom prst="rightArrow">
            <a:avLst>
              <a:gd name="adj1" fmla="val 50000"/>
              <a:gd name="adj2" fmla="val 50000"/>
            </a:avLst>
          </a:prstGeom>
          <a:solidFill>
            <a:schemeClr val="accent1"/>
          </a:solidFill>
          <a:ln w="25400" cap="flat" cmpd="sng">
            <a:solidFill>
              <a:srgbClr val="3025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87" name="Google Shape;187;p14" descr="A white board with a paper on it&#10;&#10;AI-generated content may be incorrect."/>
          <p:cNvPicPr preferRelativeResize="0"/>
          <p:nvPr/>
        </p:nvPicPr>
        <p:blipFill rotWithShape="1">
          <a:blip r:embed="rId3">
            <a:alphaModFix/>
          </a:blip>
          <a:srcRect/>
          <a:stretch/>
        </p:blipFill>
        <p:spPr>
          <a:xfrm>
            <a:off x="8838725" y="1811477"/>
            <a:ext cx="3101577" cy="4652365"/>
          </a:xfrm>
          <a:prstGeom prst="rect">
            <a:avLst/>
          </a:prstGeom>
          <a:noFill/>
          <a:ln>
            <a:noFill/>
          </a:ln>
        </p:spPr>
      </p:pic>
      <p:sp>
        <p:nvSpPr>
          <p:cNvPr id="188" name="Google Shape;188;p14"/>
          <p:cNvSpPr/>
          <p:nvPr/>
        </p:nvSpPr>
        <p:spPr>
          <a:xfrm>
            <a:off x="8359140" y="3341819"/>
            <a:ext cx="952500" cy="708660"/>
          </a:xfrm>
          <a:prstGeom prst="rightArrow">
            <a:avLst>
              <a:gd name="adj1" fmla="val 50000"/>
              <a:gd name="adj2" fmla="val 50000"/>
            </a:avLst>
          </a:prstGeom>
          <a:solidFill>
            <a:schemeClr val="accent1"/>
          </a:solidFill>
          <a:ln w="25400" cap="flat" cmpd="sng">
            <a:solidFill>
              <a:srgbClr val="3025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9" name="Google Shape;189;p14"/>
          <p:cNvSpPr/>
          <p:nvPr/>
        </p:nvSpPr>
        <p:spPr>
          <a:xfrm>
            <a:off x="4808222" y="1637293"/>
            <a:ext cx="3550918" cy="4826372"/>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rgbClr val="000000"/>
              </a:buClr>
              <a:buSzPts val="1800"/>
              <a:buFont typeface="Arial"/>
              <a:buChar char="•"/>
            </a:pPr>
            <a:r>
              <a:rPr lang="el-GR" sz="1650" b="0" i="0" u="none" strike="noStrike" cap="none" dirty="0">
                <a:solidFill>
                  <a:schemeClr val="dk1"/>
                </a:solidFill>
                <a:latin typeface="Arial"/>
                <a:ea typeface="Arial"/>
                <a:cs typeface="Arial"/>
                <a:sym typeface="Arial"/>
              </a:rPr>
              <a:t>Διαβάστε</a:t>
            </a:r>
            <a:r>
              <a:rPr lang="en-US" sz="1650" b="0" i="0" u="none" strike="noStrike" cap="none" dirty="0">
                <a:solidFill>
                  <a:schemeClr val="dk1"/>
                </a:solidFill>
                <a:latin typeface="Arial"/>
                <a:ea typeface="Arial"/>
                <a:cs typeface="Arial"/>
                <a:sym typeface="Arial"/>
              </a:rPr>
              <a:t> </a:t>
            </a:r>
            <a:r>
              <a:rPr lang="en-US" sz="1650" b="0" i="0" u="none" strike="noStrike" cap="none" dirty="0" err="1">
                <a:solidFill>
                  <a:schemeClr val="dk1"/>
                </a:solidFill>
                <a:latin typeface="Arial"/>
                <a:ea typeface="Arial"/>
                <a:cs typeface="Arial"/>
                <a:sym typeface="Arial"/>
              </a:rPr>
              <a:t>το</a:t>
            </a:r>
            <a:r>
              <a:rPr lang="en-US" sz="1650" b="0" i="0" u="none" strike="noStrike" cap="none" dirty="0">
                <a:solidFill>
                  <a:schemeClr val="dk1"/>
                </a:solidFill>
                <a:latin typeface="Arial"/>
                <a:ea typeface="Arial"/>
                <a:cs typeface="Arial"/>
                <a:sym typeface="Arial"/>
              </a:rPr>
              <a:t> </a:t>
            </a:r>
            <a:r>
              <a:rPr lang="en-US" sz="1650" b="0" i="0" u="none" strike="noStrike" cap="none" dirty="0" err="1">
                <a:solidFill>
                  <a:schemeClr val="dk1"/>
                </a:solidFill>
                <a:latin typeface="Arial"/>
                <a:ea typeface="Arial"/>
                <a:cs typeface="Arial"/>
                <a:sym typeface="Arial"/>
              </a:rPr>
              <a:t>σενάριό</a:t>
            </a:r>
            <a:r>
              <a:rPr lang="en-US" sz="1650" b="0" i="0" u="none" strike="noStrike" cap="none" dirty="0">
                <a:solidFill>
                  <a:schemeClr val="dk1"/>
                </a:solidFill>
                <a:latin typeface="Arial"/>
                <a:ea typeface="Arial"/>
                <a:cs typeface="Arial"/>
                <a:sym typeface="Arial"/>
              </a:rPr>
              <a:t> </a:t>
            </a:r>
            <a:r>
              <a:rPr lang="en-US" sz="1650" b="0" i="0" u="none" strike="noStrike" cap="none" dirty="0" err="1">
                <a:solidFill>
                  <a:schemeClr val="dk1"/>
                </a:solidFill>
                <a:latin typeface="Arial"/>
                <a:ea typeface="Arial"/>
                <a:cs typeface="Arial"/>
                <a:sym typeface="Arial"/>
              </a:rPr>
              <a:t>σ</a:t>
            </a:r>
            <a:r>
              <a:rPr lang="en-US" sz="1650" b="0" i="0" u="none" strike="noStrike" cap="none" dirty="0">
                <a:solidFill>
                  <a:schemeClr val="dk1"/>
                </a:solidFill>
                <a:latin typeface="Arial"/>
                <a:ea typeface="Arial"/>
                <a:cs typeface="Arial"/>
                <a:sym typeface="Arial"/>
              </a:rPr>
              <a:t>α</a:t>
            </a:r>
            <a:r>
              <a:rPr lang="en-US" sz="1650" b="0" i="0" u="none" strike="noStrike" cap="none" dirty="0" err="1">
                <a:solidFill>
                  <a:schemeClr val="dk1"/>
                </a:solidFill>
                <a:latin typeface="Arial"/>
                <a:ea typeface="Arial"/>
                <a:cs typeface="Arial"/>
                <a:sym typeface="Arial"/>
              </a:rPr>
              <a:t>ς</a:t>
            </a:r>
            <a:r>
              <a:rPr lang="en-US" sz="1650" b="0" i="0" u="none" strike="noStrike" cap="none" dirty="0">
                <a:solidFill>
                  <a:schemeClr val="dk1"/>
                </a:solidFill>
                <a:latin typeface="Arial"/>
                <a:ea typeface="Arial"/>
                <a:cs typeface="Arial"/>
                <a:sym typeface="Arial"/>
              </a:rPr>
              <a:t> (</a:t>
            </a:r>
            <a:r>
              <a:rPr lang="en-US" sz="1650" b="0" i="0" u="none" strike="noStrike" cap="none" dirty="0" err="1">
                <a:solidFill>
                  <a:schemeClr val="dk1"/>
                </a:solidFill>
                <a:latin typeface="Arial"/>
                <a:ea typeface="Arial"/>
                <a:cs typeface="Arial"/>
                <a:sym typeface="Arial"/>
              </a:rPr>
              <a:t>Α</a:t>
            </a:r>
            <a:r>
              <a:rPr lang="en-US" sz="1650" b="0" i="0" u="none" strike="noStrike" cap="none" dirty="0">
                <a:solidFill>
                  <a:schemeClr val="dk1"/>
                </a:solidFill>
                <a:latin typeface="Arial"/>
                <a:ea typeface="Arial"/>
                <a:cs typeface="Arial"/>
                <a:sym typeface="Arial"/>
              </a:rPr>
              <a:t>, </a:t>
            </a:r>
            <a:r>
              <a:rPr lang="en-US" sz="1650" b="0" i="0" u="none" strike="noStrike" cap="none" dirty="0" err="1">
                <a:solidFill>
                  <a:schemeClr val="dk1"/>
                </a:solidFill>
                <a:latin typeface="Arial"/>
                <a:ea typeface="Arial"/>
                <a:cs typeface="Arial"/>
                <a:sym typeface="Arial"/>
              </a:rPr>
              <a:t>Β</a:t>
            </a:r>
            <a:r>
              <a:rPr lang="en-US" sz="1650" b="0" i="0" u="none" strike="noStrike" cap="none" dirty="0">
                <a:solidFill>
                  <a:schemeClr val="dk1"/>
                </a:solidFill>
                <a:latin typeface="Arial"/>
                <a:ea typeface="Arial"/>
                <a:cs typeface="Arial"/>
                <a:sym typeface="Arial"/>
              </a:rPr>
              <a:t> </a:t>
            </a:r>
            <a:r>
              <a:rPr lang="en-US" sz="1650" b="0" i="0" u="none" strike="noStrike" cap="none" dirty="0" err="1">
                <a:solidFill>
                  <a:schemeClr val="dk1"/>
                </a:solidFill>
                <a:latin typeface="Arial"/>
                <a:ea typeface="Arial"/>
                <a:cs typeface="Arial"/>
                <a:sym typeface="Arial"/>
              </a:rPr>
              <a:t>ή</a:t>
            </a:r>
            <a:r>
              <a:rPr lang="en-US" sz="1650" b="0" i="0" u="none" strike="noStrike" cap="none" dirty="0">
                <a:solidFill>
                  <a:schemeClr val="dk1"/>
                </a:solidFill>
                <a:latin typeface="Arial"/>
                <a:ea typeface="Arial"/>
                <a:cs typeface="Arial"/>
                <a:sym typeface="Arial"/>
              </a:rPr>
              <a:t> </a:t>
            </a:r>
            <a:r>
              <a:rPr lang="en-US" sz="1650" b="0" i="0" u="none" strike="noStrike" cap="none" dirty="0" err="1">
                <a:solidFill>
                  <a:schemeClr val="dk1"/>
                </a:solidFill>
                <a:latin typeface="Arial"/>
                <a:ea typeface="Arial"/>
                <a:cs typeface="Arial"/>
                <a:sym typeface="Arial"/>
              </a:rPr>
              <a:t>Γ</a:t>
            </a:r>
            <a:r>
              <a:rPr lang="en-US" sz="1650" b="0" i="0" u="none" strike="noStrike" cap="none" dirty="0">
                <a:solidFill>
                  <a:schemeClr val="dk1"/>
                </a:solidFill>
                <a:latin typeface="Arial"/>
                <a:ea typeface="Arial"/>
                <a:cs typeface="Arial"/>
                <a:sym typeface="Arial"/>
              </a:rPr>
              <a:t>).</a:t>
            </a:r>
            <a:endParaRPr sz="1650" dirty="0"/>
          </a:p>
          <a:p>
            <a:pPr marL="285750" marR="0" lvl="0" indent="-285750" algn="l" rtl="0">
              <a:lnSpc>
                <a:spcPct val="100000"/>
              </a:lnSpc>
              <a:spcBef>
                <a:spcPts val="0"/>
              </a:spcBef>
              <a:spcAft>
                <a:spcPts val="0"/>
              </a:spcAft>
              <a:buClr>
                <a:srgbClr val="000000"/>
              </a:buClr>
              <a:buSzPts val="1800"/>
              <a:buFont typeface="Arial"/>
              <a:buChar char="•"/>
            </a:pPr>
            <a:r>
              <a:rPr lang="en-US" sz="1650" b="0" i="0" u="none" strike="noStrike" cap="none" dirty="0" err="1">
                <a:solidFill>
                  <a:schemeClr val="dk1"/>
                </a:solidFill>
                <a:latin typeface="Arial"/>
                <a:ea typeface="Arial"/>
                <a:cs typeface="Arial"/>
                <a:sym typeface="Arial"/>
              </a:rPr>
              <a:t>Προσδιορίστε</a:t>
            </a:r>
            <a:r>
              <a:rPr lang="en-US" sz="1650" b="0" i="0" u="none" strike="noStrike" cap="none" dirty="0">
                <a:solidFill>
                  <a:schemeClr val="dk1"/>
                </a:solidFill>
                <a:latin typeface="Arial"/>
                <a:ea typeface="Arial"/>
                <a:cs typeface="Arial"/>
                <a:sym typeface="Arial"/>
              </a:rPr>
              <a:t> </a:t>
            </a:r>
            <a:r>
              <a:rPr lang="en-US" sz="1650" b="0" i="0" u="none" strike="noStrike" cap="none" dirty="0" err="1">
                <a:solidFill>
                  <a:schemeClr val="dk1"/>
                </a:solidFill>
                <a:latin typeface="Arial"/>
                <a:ea typeface="Arial"/>
                <a:cs typeface="Arial"/>
                <a:sym typeface="Arial"/>
              </a:rPr>
              <a:t>τις</a:t>
            </a:r>
            <a:r>
              <a:rPr lang="en-US" sz="1650" b="0" i="0" u="none" strike="noStrike" cap="none" dirty="0">
                <a:solidFill>
                  <a:schemeClr val="dk1"/>
                </a:solidFill>
                <a:latin typeface="Arial"/>
                <a:ea typeface="Arial"/>
                <a:cs typeface="Arial"/>
                <a:sym typeface="Arial"/>
              </a:rPr>
              <a:t> π</a:t>
            </a:r>
            <a:r>
              <a:rPr lang="en-US" sz="1650" b="0" i="0" u="none" strike="noStrike" cap="none" dirty="0" err="1">
                <a:solidFill>
                  <a:schemeClr val="dk1"/>
                </a:solidFill>
                <a:latin typeface="Arial"/>
                <a:ea typeface="Arial"/>
                <a:cs typeface="Arial"/>
                <a:sym typeface="Arial"/>
              </a:rPr>
              <a:t>ροκλήσεις</a:t>
            </a:r>
            <a:r>
              <a:rPr lang="en-US" sz="1650" b="0" i="0" u="none" strike="noStrike" cap="none" dirty="0">
                <a:solidFill>
                  <a:schemeClr val="dk1"/>
                </a:solidFill>
                <a:latin typeface="Arial"/>
                <a:ea typeface="Arial"/>
                <a:cs typeface="Arial"/>
                <a:sym typeface="Arial"/>
              </a:rPr>
              <a:t> π</a:t>
            </a:r>
            <a:r>
              <a:rPr lang="en-US" sz="1650" b="0" i="0" u="none" strike="noStrike" cap="none" dirty="0" err="1">
                <a:solidFill>
                  <a:schemeClr val="dk1"/>
                </a:solidFill>
                <a:latin typeface="Arial"/>
                <a:ea typeface="Arial"/>
                <a:cs typeface="Arial"/>
                <a:sym typeface="Arial"/>
              </a:rPr>
              <a:t>ου</a:t>
            </a:r>
            <a:r>
              <a:rPr lang="en-US" sz="1650" b="0" i="0" u="none" strike="noStrike" cap="none" dirty="0">
                <a:solidFill>
                  <a:schemeClr val="dk1"/>
                </a:solidFill>
                <a:latin typeface="Arial"/>
                <a:ea typeface="Arial"/>
                <a:cs typeface="Arial"/>
                <a:sym typeface="Arial"/>
              </a:rPr>
              <a:t> πα</a:t>
            </a:r>
            <a:r>
              <a:rPr lang="en-US" sz="1650" b="0" i="0" u="none" strike="noStrike" cap="none" dirty="0" err="1">
                <a:solidFill>
                  <a:schemeClr val="dk1"/>
                </a:solidFill>
                <a:latin typeface="Arial"/>
                <a:ea typeface="Arial"/>
                <a:cs typeface="Arial"/>
                <a:sym typeface="Arial"/>
              </a:rPr>
              <a:t>ρ</a:t>
            </a:r>
            <a:r>
              <a:rPr lang="en-US" sz="1650" b="0" i="0" u="none" strike="noStrike" cap="none" dirty="0">
                <a:solidFill>
                  <a:schemeClr val="dk1"/>
                </a:solidFill>
                <a:latin typeface="Arial"/>
                <a:ea typeface="Arial"/>
                <a:cs typeface="Arial"/>
                <a:sym typeface="Arial"/>
              </a:rPr>
              <a:t>α</a:t>
            </a:r>
            <a:r>
              <a:rPr lang="en-US" sz="1650" b="0" i="0" u="none" strike="noStrike" cap="none" dirty="0" err="1">
                <a:solidFill>
                  <a:schemeClr val="dk1"/>
                </a:solidFill>
                <a:latin typeface="Arial"/>
                <a:ea typeface="Arial"/>
                <a:cs typeface="Arial"/>
                <a:sym typeface="Arial"/>
              </a:rPr>
              <a:t>τηρείτε</a:t>
            </a:r>
            <a:r>
              <a:rPr lang="el-GR" sz="1650" b="0" i="0" u="none" strike="noStrike" cap="none" dirty="0">
                <a:solidFill>
                  <a:schemeClr val="dk1"/>
                </a:solidFill>
                <a:latin typeface="Arial"/>
                <a:ea typeface="Arial"/>
                <a:cs typeface="Arial"/>
                <a:sym typeface="Arial"/>
              </a:rPr>
              <a:t> όσον αφορά την ευημερία</a:t>
            </a:r>
            <a:r>
              <a:rPr lang="en-US" sz="1650" b="0" i="0" u="none" strike="noStrike" cap="none" dirty="0">
                <a:solidFill>
                  <a:schemeClr val="dk1"/>
                </a:solidFill>
                <a:latin typeface="Arial"/>
                <a:ea typeface="Arial"/>
                <a:cs typeface="Arial"/>
                <a:sym typeface="Arial"/>
              </a:rPr>
              <a:t> • </a:t>
            </a:r>
            <a:r>
              <a:rPr lang="en-US" sz="1650" b="0" i="0" u="none" strike="noStrike" cap="none" dirty="0" err="1">
                <a:solidFill>
                  <a:schemeClr val="dk1"/>
                </a:solidFill>
                <a:latin typeface="Arial"/>
                <a:ea typeface="Arial"/>
                <a:cs typeface="Arial"/>
                <a:sym typeface="Arial"/>
              </a:rPr>
              <a:t>Συν</a:t>
            </a:r>
            <a:r>
              <a:rPr lang="en-US" sz="1650" b="0" i="0" u="none" strike="noStrike" cap="none" dirty="0">
                <a:solidFill>
                  <a:schemeClr val="dk1"/>
                </a:solidFill>
                <a:latin typeface="Arial"/>
                <a:ea typeface="Arial"/>
                <a:cs typeface="Arial"/>
                <a:sym typeface="Arial"/>
              </a:rPr>
              <a:t>α</a:t>
            </a:r>
            <a:r>
              <a:rPr lang="en-US" sz="1650" b="0" i="0" u="none" strike="noStrike" cap="none" dirty="0" err="1">
                <a:solidFill>
                  <a:schemeClr val="dk1"/>
                </a:solidFill>
                <a:latin typeface="Arial"/>
                <a:ea typeface="Arial"/>
                <a:cs typeface="Arial"/>
                <a:sym typeface="Arial"/>
              </a:rPr>
              <a:t>ισθημ</a:t>
            </a:r>
            <a:r>
              <a:rPr lang="en-US" sz="1650" b="0" i="0" u="none" strike="noStrike" cap="none" dirty="0">
                <a:solidFill>
                  <a:schemeClr val="dk1"/>
                </a:solidFill>
                <a:latin typeface="Arial"/>
                <a:ea typeface="Arial"/>
                <a:cs typeface="Arial"/>
                <a:sym typeface="Arial"/>
              </a:rPr>
              <a:t>α</a:t>
            </a:r>
            <a:r>
              <a:rPr lang="en-US" sz="1650" b="0" i="0" u="none" strike="noStrike" cap="none" dirty="0" err="1">
                <a:solidFill>
                  <a:schemeClr val="dk1"/>
                </a:solidFill>
                <a:latin typeface="Arial"/>
                <a:ea typeface="Arial"/>
                <a:cs typeface="Arial"/>
                <a:sym typeface="Arial"/>
              </a:rPr>
              <a:t>τικές</a:t>
            </a:r>
            <a:r>
              <a:rPr lang="en-US" sz="1650" b="0" i="0" u="none" strike="noStrike" cap="none" dirty="0">
                <a:solidFill>
                  <a:schemeClr val="dk1"/>
                </a:solidFill>
                <a:latin typeface="Arial"/>
                <a:ea typeface="Arial"/>
                <a:cs typeface="Arial"/>
                <a:sym typeface="Arial"/>
              </a:rPr>
              <a:t> • </a:t>
            </a:r>
            <a:r>
              <a:rPr lang="en-US" sz="1650" b="0" i="0" u="none" strike="noStrike" cap="none" dirty="0" err="1">
                <a:solidFill>
                  <a:schemeClr val="dk1"/>
                </a:solidFill>
                <a:latin typeface="Arial"/>
                <a:ea typeface="Arial"/>
                <a:cs typeface="Arial"/>
                <a:sym typeface="Arial"/>
              </a:rPr>
              <a:t>Κοινωνικές</a:t>
            </a:r>
            <a:r>
              <a:rPr lang="en-US" sz="1650" b="0" i="0" u="none" strike="noStrike" cap="none" dirty="0">
                <a:solidFill>
                  <a:schemeClr val="dk1"/>
                </a:solidFill>
                <a:latin typeface="Arial"/>
                <a:ea typeface="Arial"/>
                <a:cs typeface="Arial"/>
                <a:sym typeface="Arial"/>
              </a:rPr>
              <a:t> • </a:t>
            </a:r>
            <a:r>
              <a:rPr lang="en-US" sz="1650" b="0" i="0" u="none" strike="noStrike" cap="none" dirty="0" err="1">
                <a:solidFill>
                  <a:schemeClr val="dk1"/>
                </a:solidFill>
                <a:latin typeface="Arial"/>
                <a:ea typeface="Arial"/>
                <a:cs typeface="Arial"/>
                <a:sym typeface="Arial"/>
              </a:rPr>
              <a:t>Σωμ</a:t>
            </a:r>
            <a:r>
              <a:rPr lang="en-US" sz="1650" b="0" i="0" u="none" strike="noStrike" cap="none" dirty="0">
                <a:solidFill>
                  <a:schemeClr val="dk1"/>
                </a:solidFill>
                <a:latin typeface="Arial"/>
                <a:ea typeface="Arial"/>
                <a:cs typeface="Arial"/>
                <a:sym typeface="Arial"/>
              </a:rPr>
              <a:t>α</a:t>
            </a:r>
            <a:r>
              <a:rPr lang="en-US" sz="1650" b="0" i="0" u="none" strike="noStrike" cap="none" dirty="0" err="1">
                <a:solidFill>
                  <a:schemeClr val="dk1"/>
                </a:solidFill>
                <a:latin typeface="Arial"/>
                <a:ea typeface="Arial"/>
                <a:cs typeface="Arial"/>
                <a:sym typeface="Arial"/>
              </a:rPr>
              <a:t>τικές</a:t>
            </a:r>
            <a:r>
              <a:rPr lang="en-US" sz="1650" b="0" i="0" u="none" strike="noStrike" cap="none" dirty="0">
                <a:solidFill>
                  <a:schemeClr val="dk1"/>
                </a:solidFill>
                <a:latin typeface="Arial"/>
                <a:ea typeface="Arial"/>
                <a:cs typeface="Arial"/>
                <a:sym typeface="Arial"/>
              </a:rPr>
              <a:t> • </a:t>
            </a:r>
            <a:r>
              <a:rPr lang="en-US" sz="1650" b="0" i="0" u="none" strike="noStrike" cap="none" dirty="0" err="1">
                <a:solidFill>
                  <a:schemeClr val="dk1"/>
                </a:solidFill>
                <a:latin typeface="Arial"/>
                <a:ea typeface="Arial"/>
                <a:cs typeface="Arial"/>
                <a:sym typeface="Arial"/>
              </a:rPr>
              <a:t>Γνωστικές</a:t>
            </a:r>
            <a:endParaRPr sz="1650" dirty="0"/>
          </a:p>
          <a:p>
            <a:pPr marL="285750" marR="0" lvl="0" indent="-285750" algn="l" rtl="0">
              <a:lnSpc>
                <a:spcPct val="100000"/>
              </a:lnSpc>
              <a:spcBef>
                <a:spcPts val="0"/>
              </a:spcBef>
              <a:spcAft>
                <a:spcPts val="0"/>
              </a:spcAft>
              <a:buClr>
                <a:srgbClr val="000000"/>
              </a:buClr>
              <a:buSzPts val="1800"/>
              <a:buFont typeface="Arial"/>
              <a:buChar char="•"/>
            </a:pPr>
            <a:r>
              <a:rPr lang="el-GR" sz="1650" b="0" i="0" u="none" strike="noStrike" cap="none" dirty="0">
                <a:solidFill>
                  <a:schemeClr val="dk1"/>
                </a:solidFill>
                <a:latin typeface="Arial"/>
                <a:ea typeface="Arial"/>
                <a:cs typeface="Arial"/>
                <a:sym typeface="Arial"/>
              </a:rPr>
              <a:t>Συμφωνήστε για</a:t>
            </a:r>
            <a:r>
              <a:rPr lang="en-US" sz="1650" b="0" i="0" u="none" strike="noStrike" cap="none" dirty="0">
                <a:solidFill>
                  <a:schemeClr val="dk1"/>
                </a:solidFill>
                <a:latin typeface="Arial"/>
                <a:ea typeface="Arial"/>
                <a:cs typeface="Arial"/>
                <a:sym typeface="Arial"/>
              </a:rPr>
              <a:t> </a:t>
            </a:r>
            <a:r>
              <a:rPr lang="en-US" sz="1650" b="0" i="0" u="none" strike="noStrike" cap="none" dirty="0" err="1">
                <a:solidFill>
                  <a:schemeClr val="dk1"/>
                </a:solidFill>
                <a:latin typeface="Arial"/>
                <a:ea typeface="Arial"/>
                <a:cs typeface="Arial"/>
                <a:sym typeface="Arial"/>
              </a:rPr>
              <a:t>τις</a:t>
            </a:r>
            <a:r>
              <a:rPr lang="en-US" sz="1650" b="0" i="0" u="none" strike="noStrike" cap="none" dirty="0">
                <a:solidFill>
                  <a:schemeClr val="dk1"/>
                </a:solidFill>
                <a:latin typeface="Arial"/>
                <a:ea typeface="Arial"/>
                <a:cs typeface="Arial"/>
                <a:sym typeface="Arial"/>
              </a:rPr>
              <a:t> </a:t>
            </a:r>
            <a:r>
              <a:rPr lang="en-US" sz="1650" b="0" i="0" u="none" strike="noStrike" cap="none" dirty="0" err="1">
                <a:solidFill>
                  <a:schemeClr val="dk1"/>
                </a:solidFill>
                <a:latin typeface="Arial"/>
                <a:ea typeface="Arial"/>
                <a:cs typeface="Arial"/>
                <a:sym typeface="Arial"/>
              </a:rPr>
              <a:t>τρεις</a:t>
            </a:r>
            <a:r>
              <a:rPr lang="en-US" sz="1650" b="0" i="0" u="none" strike="noStrike" cap="none" dirty="0">
                <a:solidFill>
                  <a:schemeClr val="dk1"/>
                </a:solidFill>
                <a:latin typeface="Arial"/>
                <a:ea typeface="Arial"/>
                <a:cs typeface="Arial"/>
                <a:sym typeface="Arial"/>
              </a:rPr>
              <a:t> </a:t>
            </a:r>
            <a:r>
              <a:rPr lang="en-US" sz="1650" b="0" i="0" u="none" strike="noStrike" cap="none" dirty="0" err="1">
                <a:solidFill>
                  <a:schemeClr val="dk1"/>
                </a:solidFill>
                <a:latin typeface="Arial"/>
                <a:ea typeface="Arial"/>
                <a:cs typeface="Arial"/>
                <a:sym typeface="Arial"/>
              </a:rPr>
              <a:t>σημ</a:t>
            </a:r>
            <a:r>
              <a:rPr lang="en-US" sz="1650" b="0" i="0" u="none" strike="noStrike" cap="none" dirty="0">
                <a:solidFill>
                  <a:schemeClr val="dk1"/>
                </a:solidFill>
                <a:latin typeface="Arial"/>
                <a:ea typeface="Arial"/>
                <a:cs typeface="Arial"/>
                <a:sym typeface="Arial"/>
              </a:rPr>
              <a:t>α</a:t>
            </a:r>
            <a:r>
              <a:rPr lang="en-US" sz="1650" b="0" i="0" u="none" strike="noStrike" cap="none" dirty="0" err="1">
                <a:solidFill>
                  <a:schemeClr val="dk1"/>
                </a:solidFill>
                <a:latin typeface="Arial"/>
                <a:ea typeface="Arial"/>
                <a:cs typeface="Arial"/>
                <a:sym typeface="Arial"/>
              </a:rPr>
              <a:t>ντικότερες</a:t>
            </a:r>
            <a:r>
              <a:rPr lang="en-US" sz="1650" b="0" i="0" u="none" strike="noStrike" cap="none" dirty="0">
                <a:solidFill>
                  <a:schemeClr val="dk1"/>
                </a:solidFill>
                <a:latin typeface="Arial"/>
                <a:ea typeface="Arial"/>
                <a:cs typeface="Arial"/>
                <a:sym typeface="Arial"/>
              </a:rPr>
              <a:t> π</a:t>
            </a:r>
            <a:r>
              <a:rPr lang="en-US" sz="1650" b="0" i="0" u="none" strike="noStrike" cap="none" dirty="0" err="1">
                <a:solidFill>
                  <a:schemeClr val="dk1"/>
                </a:solidFill>
                <a:latin typeface="Arial"/>
                <a:ea typeface="Arial"/>
                <a:cs typeface="Arial"/>
                <a:sym typeface="Arial"/>
              </a:rPr>
              <a:t>ροκλήσεις</a:t>
            </a:r>
            <a:r>
              <a:rPr lang="en-US" sz="1650" b="0" i="0" u="none" strike="noStrike" cap="none" dirty="0">
                <a:solidFill>
                  <a:schemeClr val="dk1"/>
                </a:solidFill>
                <a:latin typeface="Arial"/>
                <a:ea typeface="Arial"/>
                <a:cs typeface="Arial"/>
                <a:sym typeface="Arial"/>
              </a:rPr>
              <a:t>.</a:t>
            </a:r>
            <a:endParaRPr sz="1650" dirty="0"/>
          </a:p>
          <a:p>
            <a:pPr marL="285750" marR="0" lvl="0" indent="-285750" algn="l" rtl="0">
              <a:lnSpc>
                <a:spcPct val="100000"/>
              </a:lnSpc>
              <a:spcBef>
                <a:spcPts val="0"/>
              </a:spcBef>
              <a:spcAft>
                <a:spcPts val="0"/>
              </a:spcAft>
              <a:buClr>
                <a:srgbClr val="000000"/>
              </a:buClr>
              <a:buSzPts val="1800"/>
              <a:buFont typeface="Arial"/>
              <a:buChar char="•"/>
            </a:pPr>
            <a:r>
              <a:rPr lang="en-US" sz="1650" b="0" i="0" u="none" strike="noStrike" cap="none" dirty="0" err="1">
                <a:solidFill>
                  <a:schemeClr val="dk1"/>
                </a:solidFill>
                <a:latin typeface="Arial"/>
                <a:ea typeface="Arial"/>
                <a:cs typeface="Arial"/>
                <a:sym typeface="Arial"/>
              </a:rPr>
              <a:t>Προτείνετε</a:t>
            </a:r>
            <a:r>
              <a:rPr lang="en-US" sz="1650" b="0" i="0" u="none" strike="noStrike" cap="none" dirty="0">
                <a:solidFill>
                  <a:schemeClr val="dk1"/>
                </a:solidFill>
                <a:latin typeface="Arial"/>
                <a:ea typeface="Arial"/>
                <a:cs typeface="Arial"/>
                <a:sym typeface="Arial"/>
              </a:rPr>
              <a:t> </a:t>
            </a:r>
            <a:r>
              <a:rPr lang="en-US" sz="1650" b="0" i="0" u="none" strike="noStrike" cap="none" dirty="0" err="1">
                <a:solidFill>
                  <a:schemeClr val="dk1"/>
                </a:solidFill>
                <a:latin typeface="Arial"/>
                <a:ea typeface="Arial"/>
                <a:cs typeface="Arial"/>
                <a:sym typeface="Arial"/>
              </a:rPr>
              <a:t>μί</a:t>
            </a:r>
            <a:r>
              <a:rPr lang="en-US" sz="1650" b="0" i="0" u="none" strike="noStrike" cap="none" dirty="0">
                <a:solidFill>
                  <a:schemeClr val="dk1"/>
                </a:solidFill>
                <a:latin typeface="Arial"/>
                <a:ea typeface="Arial"/>
                <a:cs typeface="Arial"/>
                <a:sym typeface="Arial"/>
              </a:rPr>
              <a:t>α π</a:t>
            </a:r>
            <a:r>
              <a:rPr lang="en-US" sz="1650" b="0" i="0" u="none" strike="noStrike" cap="none" dirty="0" err="1">
                <a:solidFill>
                  <a:schemeClr val="dk1"/>
                </a:solidFill>
                <a:latin typeface="Arial"/>
                <a:ea typeface="Arial"/>
                <a:cs typeface="Arial"/>
                <a:sym typeface="Arial"/>
              </a:rPr>
              <a:t>ρ</a:t>
            </a:r>
            <a:r>
              <a:rPr lang="en-US" sz="1650" b="0" i="0" u="none" strike="noStrike" cap="none" dirty="0">
                <a:solidFill>
                  <a:schemeClr val="dk1"/>
                </a:solidFill>
                <a:latin typeface="Arial"/>
                <a:ea typeface="Arial"/>
                <a:cs typeface="Arial"/>
                <a:sym typeface="Arial"/>
              </a:rPr>
              <a:t>α</a:t>
            </a:r>
            <a:r>
              <a:rPr lang="en-US" sz="1650" b="0" i="0" u="none" strike="noStrike" cap="none" dirty="0" err="1">
                <a:solidFill>
                  <a:schemeClr val="dk1"/>
                </a:solidFill>
                <a:latin typeface="Arial"/>
                <a:ea typeface="Arial"/>
                <a:cs typeface="Arial"/>
                <a:sym typeface="Arial"/>
              </a:rPr>
              <a:t>κτική</a:t>
            </a:r>
            <a:r>
              <a:rPr lang="en-US" sz="1650" b="0" i="0" u="none" strike="noStrike" cap="none" dirty="0">
                <a:solidFill>
                  <a:schemeClr val="dk1"/>
                </a:solidFill>
                <a:latin typeface="Arial"/>
                <a:ea typeface="Arial"/>
                <a:cs typeface="Arial"/>
                <a:sym typeface="Arial"/>
              </a:rPr>
              <a:t> </a:t>
            </a:r>
            <a:r>
              <a:rPr lang="en-US" sz="1650" b="0" i="0" u="none" strike="noStrike" cap="none" dirty="0" err="1">
                <a:solidFill>
                  <a:schemeClr val="dk1"/>
                </a:solidFill>
                <a:latin typeface="Arial"/>
                <a:ea typeface="Arial"/>
                <a:cs typeface="Arial"/>
                <a:sym typeface="Arial"/>
              </a:rPr>
              <a:t>δράση</a:t>
            </a:r>
            <a:r>
              <a:rPr lang="en-US" sz="1650" b="0" i="0" u="none" strike="noStrike" cap="none" dirty="0">
                <a:solidFill>
                  <a:schemeClr val="dk1"/>
                </a:solidFill>
                <a:latin typeface="Arial"/>
                <a:ea typeface="Arial"/>
                <a:cs typeface="Arial"/>
                <a:sym typeface="Arial"/>
              </a:rPr>
              <a:t> π</a:t>
            </a:r>
            <a:r>
              <a:rPr lang="en-US" sz="1650" b="0" i="0" u="none" strike="noStrike" cap="none" dirty="0" err="1">
                <a:solidFill>
                  <a:schemeClr val="dk1"/>
                </a:solidFill>
                <a:latin typeface="Arial"/>
                <a:ea typeface="Arial"/>
                <a:cs typeface="Arial"/>
                <a:sym typeface="Arial"/>
              </a:rPr>
              <a:t>ου</a:t>
            </a:r>
            <a:r>
              <a:rPr lang="en-US" sz="1650" b="0" i="0" u="none" strike="noStrike" cap="none" dirty="0">
                <a:solidFill>
                  <a:schemeClr val="dk1"/>
                </a:solidFill>
                <a:latin typeface="Arial"/>
                <a:ea typeface="Arial"/>
                <a:cs typeface="Arial"/>
                <a:sym typeface="Arial"/>
              </a:rPr>
              <a:t> </a:t>
            </a:r>
            <a:r>
              <a:rPr lang="en-US" sz="1650" b="0" i="0" u="none" strike="noStrike" cap="none" dirty="0" err="1">
                <a:solidFill>
                  <a:schemeClr val="dk1"/>
                </a:solidFill>
                <a:latin typeface="Arial"/>
                <a:ea typeface="Arial"/>
                <a:cs typeface="Arial"/>
                <a:sym typeface="Arial"/>
              </a:rPr>
              <a:t>θ</a:t>
            </a:r>
            <a:r>
              <a:rPr lang="en-US" sz="1650" b="0" i="0" u="none" strike="noStrike" cap="none" dirty="0">
                <a:solidFill>
                  <a:schemeClr val="dk1"/>
                </a:solidFill>
                <a:latin typeface="Arial"/>
                <a:ea typeface="Arial"/>
                <a:cs typeface="Arial"/>
                <a:sym typeface="Arial"/>
              </a:rPr>
              <a:t>α </a:t>
            </a:r>
            <a:r>
              <a:rPr lang="en-US" sz="1650" b="0" i="0" u="none" strike="noStrike" cap="none" dirty="0" err="1">
                <a:solidFill>
                  <a:schemeClr val="dk1"/>
                </a:solidFill>
                <a:latin typeface="Arial"/>
                <a:ea typeface="Arial"/>
                <a:cs typeface="Arial"/>
                <a:sym typeface="Arial"/>
              </a:rPr>
              <a:t>μ</a:t>
            </a:r>
            <a:r>
              <a:rPr lang="en-US" sz="1650" b="0" i="0" u="none" strike="noStrike" cap="none" dirty="0">
                <a:solidFill>
                  <a:schemeClr val="dk1"/>
                </a:solidFill>
                <a:latin typeface="Arial"/>
                <a:ea typeface="Arial"/>
                <a:cs typeface="Arial"/>
                <a:sym typeface="Arial"/>
              </a:rPr>
              <a:t>π</a:t>
            </a:r>
            <a:r>
              <a:rPr lang="en-US" sz="1650" b="0" i="0" u="none" strike="noStrike" cap="none" dirty="0" err="1">
                <a:solidFill>
                  <a:schemeClr val="dk1"/>
                </a:solidFill>
                <a:latin typeface="Arial"/>
                <a:ea typeface="Arial"/>
                <a:cs typeface="Arial"/>
                <a:sym typeface="Arial"/>
              </a:rPr>
              <a:t>ορούσε</a:t>
            </a:r>
            <a:r>
              <a:rPr lang="en-US" sz="1650" b="0" i="0" u="none" strike="noStrike" cap="none" dirty="0">
                <a:solidFill>
                  <a:schemeClr val="dk1"/>
                </a:solidFill>
                <a:latin typeface="Arial"/>
                <a:ea typeface="Arial"/>
                <a:cs typeface="Arial"/>
                <a:sym typeface="Arial"/>
              </a:rPr>
              <a:t> </a:t>
            </a:r>
            <a:r>
              <a:rPr lang="en-US" sz="1650" b="0" i="0" u="none" strike="noStrike" cap="none" dirty="0" err="1">
                <a:solidFill>
                  <a:schemeClr val="dk1"/>
                </a:solidFill>
                <a:latin typeface="Arial"/>
                <a:ea typeface="Arial"/>
                <a:cs typeface="Arial"/>
                <a:sym typeface="Arial"/>
              </a:rPr>
              <a:t>ν</a:t>
            </a:r>
            <a:r>
              <a:rPr lang="en-US" sz="1650" b="0" i="0" u="none" strike="noStrike" cap="none" dirty="0">
                <a:solidFill>
                  <a:schemeClr val="dk1"/>
                </a:solidFill>
                <a:latin typeface="Arial"/>
                <a:ea typeface="Arial"/>
                <a:cs typeface="Arial"/>
                <a:sym typeface="Arial"/>
              </a:rPr>
              <a:t>α α</a:t>
            </a:r>
            <a:r>
              <a:rPr lang="en-US" sz="1650" b="0" i="0" u="none" strike="noStrike" cap="none" dirty="0" err="1">
                <a:solidFill>
                  <a:schemeClr val="dk1"/>
                </a:solidFill>
                <a:latin typeface="Arial"/>
                <a:ea typeface="Arial"/>
                <a:cs typeface="Arial"/>
                <a:sym typeface="Arial"/>
              </a:rPr>
              <a:t>ν</a:t>
            </a:r>
            <a:r>
              <a:rPr lang="en-US" sz="1650" b="0" i="0" u="none" strike="noStrike" cap="none" dirty="0">
                <a:solidFill>
                  <a:schemeClr val="dk1"/>
                </a:solidFill>
                <a:latin typeface="Arial"/>
                <a:ea typeface="Arial"/>
                <a:cs typeface="Arial"/>
                <a:sym typeface="Arial"/>
              </a:rPr>
              <a:t>α</a:t>
            </a:r>
            <a:r>
              <a:rPr lang="en-US" sz="1650" b="0" i="0" u="none" strike="noStrike" cap="none" dirty="0" err="1">
                <a:solidFill>
                  <a:schemeClr val="dk1"/>
                </a:solidFill>
                <a:latin typeface="Arial"/>
                <a:ea typeface="Arial"/>
                <a:cs typeface="Arial"/>
                <a:sym typeface="Arial"/>
              </a:rPr>
              <a:t>λά</a:t>
            </a:r>
            <a:r>
              <a:rPr lang="en-US" sz="1650" b="0" i="0" u="none" strike="noStrike" cap="none" dirty="0">
                <a:solidFill>
                  <a:schemeClr val="dk1"/>
                </a:solidFill>
                <a:latin typeface="Arial"/>
                <a:ea typeface="Arial"/>
                <a:cs typeface="Arial"/>
                <a:sym typeface="Arial"/>
              </a:rPr>
              <a:t>β</a:t>
            </a:r>
            <a:r>
              <a:rPr lang="en-US" sz="1650" b="0" i="0" u="none" strike="noStrike" cap="none" dirty="0" err="1">
                <a:solidFill>
                  <a:schemeClr val="dk1"/>
                </a:solidFill>
                <a:latin typeface="Arial"/>
                <a:ea typeface="Arial"/>
                <a:cs typeface="Arial"/>
                <a:sym typeface="Arial"/>
              </a:rPr>
              <a:t>ει</a:t>
            </a:r>
            <a:r>
              <a:rPr lang="en-US" sz="1650" b="0" i="0" u="none" strike="noStrike" cap="none" dirty="0">
                <a:solidFill>
                  <a:schemeClr val="dk1"/>
                </a:solidFill>
                <a:latin typeface="Arial"/>
                <a:ea typeface="Arial"/>
                <a:cs typeface="Arial"/>
                <a:sym typeface="Arial"/>
              </a:rPr>
              <a:t> </a:t>
            </a:r>
            <a:r>
              <a:rPr lang="en-US" sz="1650" b="0" i="0" u="none" strike="noStrike" cap="none" dirty="0" err="1">
                <a:solidFill>
                  <a:schemeClr val="dk1"/>
                </a:solidFill>
                <a:latin typeface="Arial"/>
                <a:ea typeface="Arial"/>
                <a:cs typeface="Arial"/>
                <a:sym typeface="Arial"/>
              </a:rPr>
              <a:t>το</a:t>
            </a:r>
            <a:r>
              <a:rPr lang="en-US" sz="1650" b="0" i="0" u="none" strike="noStrike" cap="none" dirty="0">
                <a:solidFill>
                  <a:schemeClr val="dk1"/>
                </a:solidFill>
                <a:latin typeface="Arial"/>
                <a:ea typeface="Arial"/>
                <a:cs typeface="Arial"/>
                <a:sym typeface="Arial"/>
              </a:rPr>
              <a:t> </a:t>
            </a:r>
            <a:r>
              <a:rPr lang="en-US" sz="1650" b="0" i="0" u="none" strike="noStrike" cap="none" dirty="0" err="1">
                <a:solidFill>
                  <a:schemeClr val="dk1"/>
                </a:solidFill>
                <a:latin typeface="Arial"/>
                <a:ea typeface="Arial"/>
                <a:cs typeface="Arial"/>
                <a:sym typeface="Arial"/>
              </a:rPr>
              <a:t>σχολείο</a:t>
            </a:r>
            <a:r>
              <a:rPr lang="en-US" sz="1650" b="0" i="0" u="none" strike="noStrike" cap="none" dirty="0">
                <a:solidFill>
                  <a:schemeClr val="dk1"/>
                </a:solidFill>
                <a:latin typeface="Arial"/>
                <a:ea typeface="Arial"/>
                <a:cs typeface="Arial"/>
                <a:sym typeface="Arial"/>
              </a:rPr>
              <a:t> </a:t>
            </a:r>
            <a:r>
              <a:rPr lang="en-US" sz="1650" b="0" i="0" u="none" strike="noStrike" cap="none" dirty="0" err="1">
                <a:solidFill>
                  <a:schemeClr val="dk1"/>
                </a:solidFill>
                <a:latin typeface="Arial"/>
                <a:ea typeface="Arial"/>
                <a:cs typeface="Arial"/>
                <a:sym typeface="Arial"/>
              </a:rPr>
              <a:t>σ</a:t>
            </a:r>
            <a:r>
              <a:rPr lang="en-US" sz="1650" b="0" i="0" u="none" strike="noStrike" cap="none" dirty="0">
                <a:solidFill>
                  <a:schemeClr val="dk1"/>
                </a:solidFill>
                <a:latin typeface="Arial"/>
                <a:ea typeface="Arial"/>
                <a:cs typeface="Arial"/>
                <a:sym typeface="Arial"/>
              </a:rPr>
              <a:t>α</a:t>
            </a:r>
            <a:r>
              <a:rPr lang="en-US" sz="1650" b="0" i="0" u="none" strike="noStrike" cap="none" dirty="0" err="1">
                <a:solidFill>
                  <a:schemeClr val="dk1"/>
                </a:solidFill>
                <a:latin typeface="Arial"/>
                <a:ea typeface="Arial"/>
                <a:cs typeface="Arial"/>
                <a:sym typeface="Arial"/>
              </a:rPr>
              <a:t>ς</a:t>
            </a:r>
            <a:r>
              <a:rPr lang="en-US" sz="1650" b="0" i="0" u="none" strike="noStrike" cap="none" dirty="0">
                <a:solidFill>
                  <a:schemeClr val="dk1"/>
                </a:solidFill>
                <a:latin typeface="Arial"/>
                <a:ea typeface="Arial"/>
                <a:cs typeface="Arial"/>
                <a:sym typeface="Arial"/>
              </a:rPr>
              <a:t> </a:t>
            </a:r>
            <a:r>
              <a:rPr lang="en-US" sz="1650" b="0" i="0" u="none" strike="noStrike" cap="none" dirty="0" err="1">
                <a:solidFill>
                  <a:schemeClr val="dk1"/>
                </a:solidFill>
                <a:latin typeface="Arial"/>
                <a:ea typeface="Arial"/>
                <a:cs typeface="Arial"/>
                <a:sym typeface="Arial"/>
              </a:rPr>
              <a:t>γι</a:t>
            </a:r>
            <a:r>
              <a:rPr lang="en-US" sz="1650" b="0" i="0" u="none" strike="noStrike" cap="none" dirty="0">
                <a:solidFill>
                  <a:schemeClr val="dk1"/>
                </a:solidFill>
                <a:latin typeface="Arial"/>
                <a:ea typeface="Arial"/>
                <a:cs typeface="Arial"/>
                <a:sym typeface="Arial"/>
              </a:rPr>
              <a:t>α </a:t>
            </a:r>
            <a:r>
              <a:rPr lang="en-US" sz="1650" b="0" i="0" u="none" strike="noStrike" cap="none" dirty="0" err="1">
                <a:solidFill>
                  <a:schemeClr val="dk1"/>
                </a:solidFill>
                <a:latin typeface="Arial"/>
                <a:ea typeface="Arial"/>
                <a:cs typeface="Arial"/>
                <a:sym typeface="Arial"/>
              </a:rPr>
              <a:t>κάθε</a:t>
            </a:r>
            <a:r>
              <a:rPr lang="en-US" sz="1650" b="0" i="0" u="none" strike="noStrike" cap="none" dirty="0">
                <a:solidFill>
                  <a:schemeClr val="dk1"/>
                </a:solidFill>
                <a:latin typeface="Arial"/>
                <a:ea typeface="Arial"/>
                <a:cs typeface="Arial"/>
                <a:sym typeface="Arial"/>
              </a:rPr>
              <a:t> π</a:t>
            </a:r>
            <a:r>
              <a:rPr lang="en-US" sz="1650" b="0" i="0" u="none" strike="noStrike" cap="none" dirty="0" err="1">
                <a:solidFill>
                  <a:schemeClr val="dk1"/>
                </a:solidFill>
                <a:latin typeface="Arial"/>
                <a:ea typeface="Arial"/>
                <a:cs typeface="Arial"/>
                <a:sym typeface="Arial"/>
              </a:rPr>
              <a:t>ρόκληση</a:t>
            </a:r>
            <a:r>
              <a:rPr lang="en-US" sz="1650" b="0" i="0" u="none" strike="noStrike" cap="none" dirty="0">
                <a:solidFill>
                  <a:schemeClr val="dk1"/>
                </a:solidFill>
                <a:latin typeface="Arial"/>
                <a:ea typeface="Arial"/>
                <a:cs typeface="Arial"/>
                <a:sym typeface="Arial"/>
              </a:rPr>
              <a:t>.</a:t>
            </a:r>
            <a:endParaRPr sz="1650" dirty="0"/>
          </a:p>
          <a:p>
            <a:pPr marL="285750" marR="0" lvl="0" indent="-285750" algn="l" rtl="0">
              <a:lnSpc>
                <a:spcPct val="100000"/>
              </a:lnSpc>
              <a:spcBef>
                <a:spcPts val="0"/>
              </a:spcBef>
              <a:spcAft>
                <a:spcPts val="0"/>
              </a:spcAft>
              <a:buClr>
                <a:srgbClr val="000000"/>
              </a:buClr>
              <a:buSzPts val="1800"/>
              <a:buFont typeface="Arial"/>
              <a:buChar char="•"/>
            </a:pPr>
            <a:r>
              <a:rPr lang="en-US" sz="1650" b="0" i="0" u="none" strike="noStrike" cap="none" dirty="0" err="1">
                <a:solidFill>
                  <a:schemeClr val="dk1"/>
                </a:solidFill>
                <a:latin typeface="Arial"/>
                <a:ea typeface="Arial"/>
                <a:cs typeface="Arial"/>
                <a:sym typeface="Arial"/>
              </a:rPr>
              <a:t>Οι</a:t>
            </a:r>
            <a:r>
              <a:rPr lang="en-US" sz="1650" b="0" i="0" u="none" strike="noStrike" cap="none" dirty="0">
                <a:solidFill>
                  <a:schemeClr val="dk1"/>
                </a:solidFill>
                <a:latin typeface="Arial"/>
                <a:ea typeface="Arial"/>
                <a:cs typeface="Arial"/>
                <a:sym typeface="Arial"/>
              </a:rPr>
              <a:t> </a:t>
            </a:r>
            <a:r>
              <a:rPr lang="en-US" sz="1650" b="0" i="0" u="none" strike="noStrike" cap="none" dirty="0" err="1">
                <a:solidFill>
                  <a:schemeClr val="dk1"/>
                </a:solidFill>
                <a:latin typeface="Arial"/>
                <a:ea typeface="Arial"/>
                <a:cs typeface="Arial"/>
                <a:sym typeface="Arial"/>
              </a:rPr>
              <a:t>δράσεις</a:t>
            </a:r>
            <a:r>
              <a:rPr lang="en-US" sz="1650" b="0" i="0" u="none" strike="noStrike" cap="none" dirty="0">
                <a:solidFill>
                  <a:schemeClr val="dk1"/>
                </a:solidFill>
                <a:latin typeface="Arial"/>
                <a:ea typeface="Arial"/>
                <a:cs typeface="Arial"/>
                <a:sym typeface="Arial"/>
              </a:rPr>
              <a:t> π</a:t>
            </a:r>
            <a:r>
              <a:rPr lang="en-US" sz="1650" b="0" i="0" u="none" strike="noStrike" cap="none" dirty="0" err="1">
                <a:solidFill>
                  <a:schemeClr val="dk1"/>
                </a:solidFill>
                <a:latin typeface="Arial"/>
                <a:ea typeface="Arial"/>
                <a:cs typeface="Arial"/>
                <a:sym typeface="Arial"/>
              </a:rPr>
              <a:t>ρέ</a:t>
            </a:r>
            <a:r>
              <a:rPr lang="en-US" sz="1650" b="0" i="0" u="none" strike="noStrike" cap="none" dirty="0">
                <a:solidFill>
                  <a:schemeClr val="dk1"/>
                </a:solidFill>
                <a:latin typeface="Arial"/>
                <a:ea typeface="Arial"/>
                <a:cs typeface="Arial"/>
                <a:sym typeface="Arial"/>
              </a:rPr>
              <a:t>π</a:t>
            </a:r>
            <a:r>
              <a:rPr lang="en-US" sz="1650" b="0" i="0" u="none" strike="noStrike" cap="none" dirty="0" err="1">
                <a:solidFill>
                  <a:schemeClr val="dk1"/>
                </a:solidFill>
                <a:latin typeface="Arial"/>
                <a:ea typeface="Arial"/>
                <a:cs typeface="Arial"/>
                <a:sym typeface="Arial"/>
              </a:rPr>
              <a:t>ει</a:t>
            </a:r>
            <a:r>
              <a:rPr lang="en-US" sz="1650" b="0" i="0" u="none" strike="noStrike" cap="none" dirty="0">
                <a:solidFill>
                  <a:schemeClr val="dk1"/>
                </a:solidFill>
                <a:latin typeface="Arial"/>
                <a:ea typeface="Arial"/>
                <a:cs typeface="Arial"/>
                <a:sym typeface="Arial"/>
              </a:rPr>
              <a:t> </a:t>
            </a:r>
            <a:r>
              <a:rPr lang="en-US" sz="1650" b="0" i="0" u="none" strike="noStrike" cap="none" dirty="0" err="1">
                <a:solidFill>
                  <a:schemeClr val="dk1"/>
                </a:solidFill>
                <a:latin typeface="Arial"/>
                <a:ea typeface="Arial"/>
                <a:cs typeface="Arial"/>
                <a:sym typeface="Arial"/>
              </a:rPr>
              <a:t>ν</a:t>
            </a:r>
            <a:r>
              <a:rPr lang="en-US" sz="1650" b="0" i="0" u="none" strike="noStrike" cap="none" dirty="0">
                <a:solidFill>
                  <a:schemeClr val="dk1"/>
                </a:solidFill>
                <a:latin typeface="Arial"/>
                <a:ea typeface="Arial"/>
                <a:cs typeface="Arial"/>
                <a:sym typeface="Arial"/>
              </a:rPr>
              <a:t>α </a:t>
            </a:r>
            <a:r>
              <a:rPr lang="en-US" sz="1650" b="0" i="0" u="none" strike="noStrike" cap="none" dirty="0" err="1">
                <a:solidFill>
                  <a:schemeClr val="dk1"/>
                </a:solidFill>
                <a:latin typeface="Arial"/>
                <a:ea typeface="Arial"/>
                <a:cs typeface="Arial"/>
                <a:sym typeface="Arial"/>
              </a:rPr>
              <a:t>είν</a:t>
            </a:r>
            <a:r>
              <a:rPr lang="en-US" sz="1650" b="0" i="0" u="none" strike="noStrike" cap="none" dirty="0">
                <a:solidFill>
                  <a:schemeClr val="dk1"/>
                </a:solidFill>
                <a:latin typeface="Arial"/>
                <a:ea typeface="Arial"/>
                <a:cs typeface="Arial"/>
                <a:sym typeface="Arial"/>
              </a:rPr>
              <a:t>α</a:t>
            </a:r>
            <a:r>
              <a:rPr lang="en-US" sz="1650" b="0" i="0" u="none" strike="noStrike" cap="none" dirty="0" err="1">
                <a:solidFill>
                  <a:schemeClr val="dk1"/>
                </a:solidFill>
                <a:latin typeface="Arial"/>
                <a:ea typeface="Arial"/>
                <a:cs typeface="Arial"/>
                <a:sym typeface="Arial"/>
              </a:rPr>
              <a:t>ι</a:t>
            </a:r>
            <a:r>
              <a:rPr lang="en-US" sz="1650" b="0" i="0" u="none" strike="noStrike" cap="none" dirty="0">
                <a:solidFill>
                  <a:schemeClr val="dk1"/>
                </a:solidFill>
                <a:latin typeface="Arial"/>
                <a:ea typeface="Arial"/>
                <a:cs typeface="Arial"/>
                <a:sym typeface="Arial"/>
              </a:rPr>
              <a:t> </a:t>
            </a:r>
            <a:r>
              <a:rPr lang="en-US" sz="1650" b="0" i="0" u="none" strike="noStrike" cap="none" dirty="0" err="1">
                <a:solidFill>
                  <a:schemeClr val="dk1"/>
                </a:solidFill>
                <a:latin typeface="Arial"/>
                <a:ea typeface="Arial"/>
                <a:cs typeface="Arial"/>
                <a:sym typeface="Arial"/>
              </a:rPr>
              <a:t>μικρές</a:t>
            </a:r>
            <a:r>
              <a:rPr lang="en-US" sz="1650" b="0" i="0" u="none" strike="noStrike" cap="none" dirty="0">
                <a:solidFill>
                  <a:schemeClr val="dk1"/>
                </a:solidFill>
                <a:latin typeface="Arial"/>
                <a:ea typeface="Arial"/>
                <a:cs typeface="Arial"/>
                <a:sym typeface="Arial"/>
              </a:rPr>
              <a:t> </a:t>
            </a:r>
            <a:r>
              <a:rPr lang="en-US" sz="1650" b="0" i="0" u="none" strike="noStrike" cap="none" dirty="0" err="1">
                <a:solidFill>
                  <a:schemeClr val="dk1"/>
                </a:solidFill>
                <a:latin typeface="Arial"/>
                <a:ea typeface="Arial"/>
                <a:cs typeface="Arial"/>
                <a:sym typeface="Arial"/>
              </a:rPr>
              <a:t>κ</a:t>
            </a:r>
            <a:r>
              <a:rPr lang="en-US" sz="1650" b="0" i="0" u="none" strike="noStrike" cap="none" dirty="0">
                <a:solidFill>
                  <a:schemeClr val="dk1"/>
                </a:solidFill>
                <a:latin typeface="Arial"/>
                <a:ea typeface="Arial"/>
                <a:cs typeface="Arial"/>
                <a:sym typeface="Arial"/>
              </a:rPr>
              <a:t>α</a:t>
            </a:r>
            <a:r>
              <a:rPr lang="en-US" sz="1650" b="0" i="0" u="none" strike="noStrike" cap="none" dirty="0" err="1">
                <a:solidFill>
                  <a:schemeClr val="dk1"/>
                </a:solidFill>
                <a:latin typeface="Arial"/>
                <a:ea typeface="Arial"/>
                <a:cs typeface="Arial"/>
                <a:sym typeface="Arial"/>
              </a:rPr>
              <a:t>ι</a:t>
            </a:r>
            <a:r>
              <a:rPr lang="en-US" sz="1650" b="0" i="0" u="none" strike="noStrike" cap="none" dirty="0">
                <a:solidFill>
                  <a:schemeClr val="dk1"/>
                </a:solidFill>
                <a:latin typeface="Arial"/>
                <a:ea typeface="Arial"/>
                <a:cs typeface="Arial"/>
                <a:sym typeface="Arial"/>
              </a:rPr>
              <a:t> </a:t>
            </a:r>
            <a:r>
              <a:rPr lang="en-US" sz="1650" b="0" i="0" u="none" strike="noStrike" cap="none" dirty="0" err="1">
                <a:solidFill>
                  <a:schemeClr val="dk1"/>
                </a:solidFill>
                <a:latin typeface="Arial"/>
                <a:ea typeface="Arial"/>
                <a:cs typeface="Arial"/>
                <a:sym typeface="Arial"/>
              </a:rPr>
              <a:t>εφικτές</a:t>
            </a:r>
            <a:r>
              <a:rPr lang="en-US" sz="1650" b="0" i="0" u="none" strike="noStrike" cap="none" dirty="0">
                <a:solidFill>
                  <a:schemeClr val="dk1"/>
                </a:solidFill>
                <a:latin typeface="Arial"/>
                <a:ea typeface="Arial"/>
                <a:cs typeface="Arial"/>
                <a:sym typeface="Arial"/>
              </a:rPr>
              <a:t> </a:t>
            </a:r>
            <a:r>
              <a:rPr lang="en-US" sz="1650" b="0" i="0" u="none" strike="noStrike" cap="none" dirty="0" err="1">
                <a:solidFill>
                  <a:schemeClr val="dk1"/>
                </a:solidFill>
                <a:latin typeface="Arial"/>
                <a:ea typeface="Arial"/>
                <a:cs typeface="Arial"/>
                <a:sym typeface="Arial"/>
              </a:rPr>
              <a:t>εντός</a:t>
            </a:r>
            <a:r>
              <a:rPr lang="en-US" sz="1650" b="0" i="0" u="none" strike="noStrike" cap="none" dirty="0">
                <a:solidFill>
                  <a:schemeClr val="dk1"/>
                </a:solidFill>
                <a:latin typeface="Arial"/>
                <a:ea typeface="Arial"/>
                <a:cs typeface="Arial"/>
                <a:sym typeface="Arial"/>
              </a:rPr>
              <a:t> 2-4 </a:t>
            </a:r>
            <a:r>
              <a:rPr lang="en-US" sz="1650" b="0" i="0" u="none" strike="noStrike" cap="none" dirty="0" err="1">
                <a:solidFill>
                  <a:schemeClr val="dk1"/>
                </a:solidFill>
                <a:latin typeface="Arial"/>
                <a:ea typeface="Arial"/>
                <a:cs typeface="Arial"/>
                <a:sym typeface="Arial"/>
              </a:rPr>
              <a:t>ε</a:t>
            </a:r>
            <a:r>
              <a:rPr lang="en-US" sz="1650" b="0" i="0" u="none" strike="noStrike" cap="none" dirty="0">
                <a:solidFill>
                  <a:schemeClr val="dk1"/>
                </a:solidFill>
                <a:latin typeface="Arial"/>
                <a:ea typeface="Arial"/>
                <a:cs typeface="Arial"/>
                <a:sym typeface="Arial"/>
              </a:rPr>
              <a:t>β</a:t>
            </a:r>
            <a:r>
              <a:rPr lang="en-US" sz="1650" b="0" i="0" u="none" strike="noStrike" cap="none" dirty="0" err="1">
                <a:solidFill>
                  <a:schemeClr val="dk1"/>
                </a:solidFill>
                <a:latin typeface="Arial"/>
                <a:ea typeface="Arial"/>
                <a:cs typeface="Arial"/>
                <a:sym typeface="Arial"/>
              </a:rPr>
              <a:t>δομάδων</a:t>
            </a:r>
            <a:r>
              <a:rPr lang="en-US" sz="1650" b="0" i="0" u="none" strike="noStrike" cap="none" dirty="0">
                <a:solidFill>
                  <a:schemeClr val="dk1"/>
                </a:solidFill>
                <a:latin typeface="Arial"/>
                <a:ea typeface="Arial"/>
                <a:cs typeface="Arial"/>
                <a:sym typeface="Arial"/>
              </a:rPr>
              <a:t>.</a:t>
            </a:r>
            <a:endParaRPr sz="1650" dirty="0"/>
          </a:p>
          <a:p>
            <a:pPr marL="285750" marR="0" lvl="0" indent="-285750" algn="l" rtl="0">
              <a:lnSpc>
                <a:spcPct val="100000"/>
              </a:lnSpc>
              <a:spcBef>
                <a:spcPts val="0"/>
              </a:spcBef>
              <a:spcAft>
                <a:spcPts val="0"/>
              </a:spcAft>
              <a:buClr>
                <a:srgbClr val="000000"/>
              </a:buClr>
              <a:buSzPts val="1800"/>
              <a:buFont typeface="Arial"/>
              <a:buChar char="•"/>
            </a:pPr>
            <a:r>
              <a:rPr lang="en-US" sz="1650" b="0" i="0" u="none" strike="noStrike" cap="none" dirty="0" err="1">
                <a:solidFill>
                  <a:schemeClr val="dk1"/>
                </a:solidFill>
                <a:latin typeface="Arial"/>
                <a:ea typeface="Arial"/>
                <a:cs typeface="Arial"/>
                <a:sym typeface="Arial"/>
              </a:rPr>
              <a:t>Κ</a:t>
            </a:r>
            <a:r>
              <a:rPr lang="en-US" sz="1650" b="0" i="0" u="none" strike="noStrike" cap="none" dirty="0">
                <a:solidFill>
                  <a:schemeClr val="dk1"/>
                </a:solidFill>
                <a:latin typeface="Arial"/>
                <a:ea typeface="Arial"/>
                <a:cs typeface="Arial"/>
                <a:sym typeface="Arial"/>
              </a:rPr>
              <a:t>α</a:t>
            </a:r>
            <a:r>
              <a:rPr lang="en-US" sz="1650" b="0" i="0" u="none" strike="noStrike" cap="none" dirty="0" err="1">
                <a:solidFill>
                  <a:schemeClr val="dk1"/>
                </a:solidFill>
                <a:latin typeface="Arial"/>
                <a:ea typeface="Arial"/>
                <a:cs typeface="Arial"/>
                <a:sym typeface="Arial"/>
              </a:rPr>
              <a:t>τ</a:t>
            </a:r>
            <a:r>
              <a:rPr lang="en-US" sz="1650" b="0" i="0" u="none" strike="noStrike" cap="none" dirty="0">
                <a:solidFill>
                  <a:schemeClr val="dk1"/>
                </a:solidFill>
                <a:latin typeface="Arial"/>
                <a:ea typeface="Arial"/>
                <a:cs typeface="Arial"/>
                <a:sym typeface="Arial"/>
              </a:rPr>
              <a:t>α</a:t>
            </a:r>
            <a:r>
              <a:rPr lang="en-US" sz="1650" b="0" i="0" u="none" strike="noStrike" cap="none" dirty="0" err="1">
                <a:solidFill>
                  <a:schemeClr val="dk1"/>
                </a:solidFill>
                <a:latin typeface="Arial"/>
                <a:ea typeface="Arial"/>
                <a:cs typeface="Arial"/>
                <a:sym typeface="Arial"/>
              </a:rPr>
              <a:t>γράψτε</a:t>
            </a:r>
            <a:r>
              <a:rPr lang="en-US" sz="1650" b="0" i="0" u="none" strike="noStrike" cap="none" dirty="0">
                <a:solidFill>
                  <a:schemeClr val="dk1"/>
                </a:solidFill>
                <a:latin typeface="Arial"/>
                <a:ea typeface="Arial"/>
                <a:cs typeface="Arial"/>
                <a:sym typeface="Arial"/>
              </a:rPr>
              <a:t> </a:t>
            </a:r>
            <a:r>
              <a:rPr lang="en-US" sz="1650" b="0" i="0" u="none" strike="noStrike" cap="none" dirty="0" err="1">
                <a:solidFill>
                  <a:schemeClr val="dk1"/>
                </a:solidFill>
                <a:latin typeface="Arial"/>
                <a:ea typeface="Arial"/>
                <a:cs typeface="Arial"/>
                <a:sym typeface="Arial"/>
              </a:rPr>
              <a:t>τις</a:t>
            </a:r>
            <a:r>
              <a:rPr lang="en-US" sz="1650" b="0" i="0" u="none" strike="noStrike" cap="none" dirty="0">
                <a:solidFill>
                  <a:schemeClr val="dk1"/>
                </a:solidFill>
                <a:latin typeface="Arial"/>
                <a:ea typeface="Arial"/>
                <a:cs typeface="Arial"/>
                <a:sym typeface="Arial"/>
              </a:rPr>
              <a:t> </a:t>
            </a:r>
            <a:r>
              <a:rPr lang="en-US" sz="1650" b="0" i="0" u="none" strike="noStrike" cap="none" dirty="0" err="1">
                <a:solidFill>
                  <a:schemeClr val="dk1"/>
                </a:solidFill>
                <a:latin typeface="Arial"/>
                <a:ea typeface="Arial"/>
                <a:cs typeface="Arial"/>
                <a:sym typeface="Arial"/>
              </a:rPr>
              <a:t>τρεις</a:t>
            </a:r>
            <a:r>
              <a:rPr lang="en-US" sz="1650" b="0" i="0" u="none" strike="noStrike" cap="none" dirty="0">
                <a:solidFill>
                  <a:schemeClr val="dk1"/>
                </a:solidFill>
                <a:latin typeface="Arial"/>
                <a:ea typeface="Arial"/>
                <a:cs typeface="Arial"/>
                <a:sym typeface="Arial"/>
              </a:rPr>
              <a:t> π</a:t>
            </a:r>
            <a:r>
              <a:rPr lang="en-US" sz="1650" b="0" i="0" u="none" strike="noStrike" cap="none" dirty="0" err="1">
                <a:solidFill>
                  <a:schemeClr val="dk1"/>
                </a:solidFill>
                <a:latin typeface="Arial"/>
                <a:ea typeface="Arial"/>
                <a:cs typeface="Arial"/>
                <a:sym typeface="Arial"/>
              </a:rPr>
              <a:t>ροκλήσεις</a:t>
            </a:r>
            <a:r>
              <a:rPr lang="en-US" sz="1650" b="0" i="0" u="none" strike="noStrike" cap="none" dirty="0">
                <a:solidFill>
                  <a:schemeClr val="dk1"/>
                </a:solidFill>
                <a:latin typeface="Arial"/>
                <a:ea typeface="Arial"/>
                <a:cs typeface="Arial"/>
                <a:sym typeface="Arial"/>
              </a:rPr>
              <a:t> + </a:t>
            </a:r>
            <a:r>
              <a:rPr lang="en-US" sz="1650" b="0" i="0" u="none" strike="noStrike" cap="none" dirty="0" err="1">
                <a:solidFill>
                  <a:schemeClr val="dk1"/>
                </a:solidFill>
                <a:latin typeface="Arial"/>
                <a:ea typeface="Arial"/>
                <a:cs typeface="Arial"/>
                <a:sym typeface="Arial"/>
              </a:rPr>
              <a:t>τις</a:t>
            </a:r>
            <a:r>
              <a:rPr lang="en-US" sz="1650" b="0" i="0" u="none" strike="noStrike" cap="none" dirty="0">
                <a:solidFill>
                  <a:schemeClr val="dk1"/>
                </a:solidFill>
                <a:latin typeface="Arial"/>
                <a:ea typeface="Arial"/>
                <a:cs typeface="Arial"/>
                <a:sym typeface="Arial"/>
              </a:rPr>
              <a:t> </a:t>
            </a:r>
            <a:r>
              <a:rPr lang="en-US" sz="1650" b="0" i="0" u="none" strike="noStrike" cap="none" dirty="0" err="1">
                <a:solidFill>
                  <a:schemeClr val="dk1"/>
                </a:solidFill>
                <a:latin typeface="Arial"/>
                <a:ea typeface="Arial"/>
                <a:cs typeface="Arial"/>
                <a:sym typeface="Arial"/>
              </a:rPr>
              <a:t>τρεις</a:t>
            </a:r>
            <a:r>
              <a:rPr lang="en-US" sz="1650" b="0" i="0" u="none" strike="noStrike" cap="none" dirty="0">
                <a:solidFill>
                  <a:schemeClr val="dk1"/>
                </a:solidFill>
                <a:latin typeface="Arial"/>
                <a:ea typeface="Arial"/>
                <a:cs typeface="Arial"/>
                <a:sym typeface="Arial"/>
              </a:rPr>
              <a:t> π</a:t>
            </a:r>
            <a:r>
              <a:rPr lang="en-US" sz="1650" b="0" i="0" u="none" strike="noStrike" cap="none" dirty="0" err="1">
                <a:solidFill>
                  <a:schemeClr val="dk1"/>
                </a:solidFill>
                <a:latin typeface="Arial"/>
                <a:ea typeface="Arial"/>
                <a:cs typeface="Arial"/>
                <a:sym typeface="Arial"/>
              </a:rPr>
              <a:t>ρ</a:t>
            </a:r>
            <a:r>
              <a:rPr lang="en-US" sz="1650" b="0" i="0" u="none" strike="noStrike" cap="none" dirty="0">
                <a:solidFill>
                  <a:schemeClr val="dk1"/>
                </a:solidFill>
                <a:latin typeface="Arial"/>
                <a:ea typeface="Arial"/>
                <a:cs typeface="Arial"/>
                <a:sym typeface="Arial"/>
              </a:rPr>
              <a:t>α</a:t>
            </a:r>
            <a:r>
              <a:rPr lang="en-US" sz="1650" b="0" i="0" u="none" strike="noStrike" cap="none" dirty="0" err="1">
                <a:solidFill>
                  <a:schemeClr val="dk1"/>
                </a:solidFill>
                <a:latin typeface="Arial"/>
                <a:ea typeface="Arial"/>
                <a:cs typeface="Arial"/>
                <a:sym typeface="Arial"/>
              </a:rPr>
              <a:t>κτικές</a:t>
            </a:r>
            <a:r>
              <a:rPr lang="en-US" sz="1650" b="0" i="0" u="none" strike="noStrike" cap="none" dirty="0">
                <a:solidFill>
                  <a:schemeClr val="dk1"/>
                </a:solidFill>
                <a:latin typeface="Arial"/>
                <a:ea typeface="Arial"/>
                <a:cs typeface="Arial"/>
                <a:sym typeface="Arial"/>
              </a:rPr>
              <a:t> </a:t>
            </a:r>
            <a:r>
              <a:rPr lang="en-US" sz="1650" b="0" i="0" u="none" strike="noStrike" cap="none" dirty="0" err="1">
                <a:solidFill>
                  <a:schemeClr val="dk1"/>
                </a:solidFill>
                <a:latin typeface="Arial"/>
                <a:ea typeface="Arial"/>
                <a:cs typeface="Arial"/>
                <a:sym typeface="Arial"/>
              </a:rPr>
              <a:t>σ</a:t>
            </a:r>
            <a:r>
              <a:rPr lang="el-GR" sz="1650" b="0" i="0" u="none" strike="noStrike" cap="none" dirty="0">
                <a:solidFill>
                  <a:schemeClr val="dk1"/>
                </a:solidFill>
                <a:latin typeface="Arial"/>
                <a:ea typeface="Arial"/>
                <a:cs typeface="Arial"/>
                <a:sym typeface="Arial"/>
              </a:rPr>
              <a:t>το </a:t>
            </a:r>
            <a:r>
              <a:rPr lang="en-US" sz="1650" b="0" i="0" u="none" strike="noStrike" cap="none" dirty="0">
                <a:solidFill>
                  <a:schemeClr val="dk1"/>
                </a:solidFill>
                <a:latin typeface="Arial"/>
                <a:ea typeface="Arial"/>
                <a:cs typeface="Arial"/>
                <a:sym typeface="Arial"/>
              </a:rPr>
              <a:t>flipchart.</a:t>
            </a:r>
            <a:endParaRPr sz="1650" b="0" i="0" u="none" strike="noStrike" cap="none" dirty="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37d7badc4d7_0_6"/>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SzPts val="3800"/>
              <a:buNone/>
            </a:pPr>
            <a:r>
              <a:rPr lang="en-US" dirty="0" err="1"/>
              <a:t>Ενότητ</a:t>
            </a:r>
            <a:r>
              <a:rPr lang="en-US" dirty="0"/>
              <a:t>α 1.1 – </a:t>
            </a:r>
            <a:r>
              <a:rPr lang="el-GR" dirty="0"/>
              <a:t>Εισαγωγή στην ευημερία στο σχολείο</a:t>
            </a:r>
            <a:endParaRPr dirty="0"/>
          </a:p>
        </p:txBody>
      </p:sp>
      <p:sp>
        <p:nvSpPr>
          <p:cNvPr id="195" name="Google Shape;195;g37d7badc4d7_0_6"/>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2"/>
              </a:buClr>
              <a:buSzPts val="2400"/>
              <a:buFont typeface="Arial"/>
              <a:buNone/>
            </a:pPr>
            <a:r>
              <a:rPr lang="en-US"/>
              <a:t>Χαρτογράφηση των προκλήσεων του σχολείου</a:t>
            </a:r>
            <a:endParaRPr/>
          </a:p>
        </p:txBody>
      </p:sp>
      <p:sp>
        <p:nvSpPr>
          <p:cNvPr id="196" name="Google Shape;196;g37d7badc4d7_0_6"/>
          <p:cNvSpPr txBox="1">
            <a:spLocks noGrp="1"/>
          </p:cNvSpPr>
          <p:nvPr>
            <p:ph type="body" idx="2"/>
          </p:nvPr>
        </p:nvSpPr>
        <p:spPr>
          <a:xfrm>
            <a:off x="952500" y="1503181"/>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US" b="1" dirty="0" err="1"/>
              <a:t>Σκο</a:t>
            </a:r>
            <a:r>
              <a:rPr lang="en-US" b="1" dirty="0"/>
              <a:t>π</a:t>
            </a:r>
            <a:r>
              <a:rPr lang="en-US" b="1" dirty="0" err="1"/>
              <a:t>ός</a:t>
            </a:r>
            <a:endParaRPr dirty="0"/>
          </a:p>
          <a:p>
            <a:pPr marL="285750" lvl="0" indent="-285750" algn="l" rtl="0">
              <a:lnSpc>
                <a:spcPct val="90000"/>
              </a:lnSpc>
              <a:spcBef>
                <a:spcPts val="0"/>
              </a:spcBef>
              <a:spcAft>
                <a:spcPts val="0"/>
              </a:spcAft>
              <a:buSzPts val="1800"/>
              <a:buFont typeface="Arial"/>
              <a:buChar char="•"/>
            </a:pPr>
            <a:r>
              <a:rPr lang="en-US" dirty="0" err="1"/>
              <a:t>Κ</a:t>
            </a:r>
            <a:r>
              <a:rPr lang="en-US" dirty="0"/>
              <a:t>α</a:t>
            </a:r>
            <a:r>
              <a:rPr lang="en-US" dirty="0" err="1"/>
              <a:t>τ</a:t>
            </a:r>
            <a:r>
              <a:rPr lang="en-US" dirty="0"/>
              <a:t>α</a:t>
            </a:r>
            <a:r>
              <a:rPr lang="en-US" dirty="0" err="1"/>
              <a:t>νόηση</a:t>
            </a:r>
            <a:r>
              <a:rPr lang="en-US" dirty="0"/>
              <a:t> </a:t>
            </a:r>
            <a:r>
              <a:rPr lang="en-US" dirty="0" err="1"/>
              <a:t>της</a:t>
            </a:r>
            <a:r>
              <a:rPr lang="en-US" dirty="0"/>
              <a:t> </a:t>
            </a:r>
            <a:r>
              <a:rPr lang="en-US" dirty="0" err="1"/>
              <a:t>τρέχουσ</a:t>
            </a:r>
            <a:r>
              <a:rPr lang="en-US" dirty="0"/>
              <a:t>α</a:t>
            </a:r>
            <a:r>
              <a:rPr lang="en-US" dirty="0" err="1"/>
              <a:t>ς</a:t>
            </a:r>
            <a:r>
              <a:rPr lang="en-US" dirty="0"/>
              <a:t> </a:t>
            </a:r>
            <a:r>
              <a:rPr lang="en-US" dirty="0" err="1"/>
              <a:t>κ</a:t>
            </a:r>
            <a:r>
              <a:rPr lang="en-US" dirty="0"/>
              <a:t>α</a:t>
            </a:r>
            <a:r>
              <a:rPr lang="en-US" dirty="0" err="1"/>
              <a:t>τάστ</a:t>
            </a:r>
            <a:r>
              <a:rPr lang="en-US" dirty="0"/>
              <a:t>α</a:t>
            </a:r>
            <a:r>
              <a:rPr lang="en-US" dirty="0" err="1"/>
              <a:t>σης</a:t>
            </a:r>
            <a:r>
              <a:rPr lang="en-US" dirty="0"/>
              <a:t> π</a:t>
            </a:r>
            <a:r>
              <a:rPr lang="en-US" dirty="0" err="1"/>
              <a:t>ριν</a:t>
            </a:r>
            <a:r>
              <a:rPr lang="en-US" dirty="0"/>
              <a:t> απ</a:t>
            </a:r>
            <a:r>
              <a:rPr lang="en-US" dirty="0" err="1"/>
              <a:t>ό</a:t>
            </a:r>
            <a:r>
              <a:rPr lang="en-US" dirty="0"/>
              <a:t> </a:t>
            </a:r>
            <a:r>
              <a:rPr lang="en-US" dirty="0" err="1"/>
              <a:t>τον</a:t>
            </a:r>
            <a:r>
              <a:rPr lang="en-US" dirty="0"/>
              <a:t> </a:t>
            </a:r>
            <a:r>
              <a:rPr lang="en-US" dirty="0" err="1"/>
              <a:t>σχεδι</a:t>
            </a:r>
            <a:r>
              <a:rPr lang="en-US" dirty="0"/>
              <a:t>α</a:t>
            </a:r>
            <a:r>
              <a:rPr lang="en-US" dirty="0" err="1"/>
              <a:t>σμό</a:t>
            </a:r>
            <a:r>
              <a:rPr lang="en-US" dirty="0"/>
              <a:t> </a:t>
            </a:r>
            <a:r>
              <a:rPr lang="en-US" dirty="0" err="1"/>
              <a:t>δράσεων</a:t>
            </a:r>
            <a:r>
              <a:rPr lang="en-US" dirty="0"/>
              <a:t>.</a:t>
            </a:r>
            <a:endParaRPr dirty="0"/>
          </a:p>
        </p:txBody>
      </p:sp>
      <p:pic>
        <p:nvPicPr>
          <p:cNvPr id="197" name="Google Shape;197;g37d7badc4d7_0_6" descr="A diagram of a swot analysis&#10;&#10;AI-generated content may be incorrect."/>
          <p:cNvPicPr preferRelativeResize="0"/>
          <p:nvPr/>
        </p:nvPicPr>
        <p:blipFill rotWithShape="1">
          <a:blip r:embed="rId3">
            <a:alphaModFix/>
          </a:blip>
          <a:srcRect/>
          <a:stretch/>
        </p:blipFill>
        <p:spPr>
          <a:xfrm>
            <a:off x="952500" y="2388870"/>
            <a:ext cx="9601200" cy="426339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5"/>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SzPts val="3800"/>
              <a:buNone/>
            </a:pPr>
            <a:r>
              <a:rPr lang="en-US" dirty="0" err="1"/>
              <a:t>Ενότητ</a:t>
            </a:r>
            <a:r>
              <a:rPr lang="en-US" dirty="0"/>
              <a:t>α 1.1 – </a:t>
            </a:r>
            <a:r>
              <a:rPr lang="el-GR" dirty="0"/>
              <a:t>Εισαγωγή στην ευημερία στο σχολείο</a:t>
            </a:r>
            <a:endParaRPr dirty="0"/>
          </a:p>
        </p:txBody>
      </p:sp>
      <p:sp>
        <p:nvSpPr>
          <p:cNvPr id="203" name="Google Shape;203;p15"/>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100000"/>
              </a:lnSpc>
              <a:spcBef>
                <a:spcPts val="0"/>
              </a:spcBef>
              <a:spcAft>
                <a:spcPts val="0"/>
              </a:spcAft>
              <a:buClr>
                <a:schemeClr val="accent2"/>
              </a:buClr>
              <a:buSzPts val="2400"/>
              <a:buFont typeface="Arial"/>
              <a:buNone/>
            </a:pPr>
            <a:r>
              <a:rPr lang="en-US" dirty="0" err="1"/>
              <a:t>Χ</a:t>
            </a:r>
            <a:r>
              <a:rPr lang="en-US" dirty="0"/>
              <a:t>α</a:t>
            </a:r>
            <a:r>
              <a:rPr lang="en-US" dirty="0" err="1"/>
              <a:t>ρτογράφηση</a:t>
            </a:r>
            <a:r>
              <a:rPr lang="en-US" dirty="0"/>
              <a:t> </a:t>
            </a:r>
            <a:r>
              <a:rPr lang="en-US" dirty="0" err="1"/>
              <a:t>των</a:t>
            </a:r>
            <a:r>
              <a:rPr lang="en-US" dirty="0"/>
              <a:t> </a:t>
            </a:r>
            <a:r>
              <a:rPr lang="el-GR" dirty="0"/>
              <a:t>τρεχουσών</a:t>
            </a:r>
            <a:r>
              <a:rPr lang="en-US" dirty="0"/>
              <a:t> </a:t>
            </a:r>
          </a:p>
          <a:p>
            <a:pPr marL="457200" marR="0" lvl="0" indent="-228600" algn="just" rtl="0">
              <a:lnSpc>
                <a:spcPct val="100000"/>
              </a:lnSpc>
              <a:spcBef>
                <a:spcPts val="0"/>
              </a:spcBef>
              <a:spcAft>
                <a:spcPts val="0"/>
              </a:spcAft>
              <a:buClr>
                <a:schemeClr val="accent2"/>
              </a:buClr>
              <a:buSzPts val="2400"/>
              <a:buFont typeface="Arial"/>
              <a:buNone/>
            </a:pPr>
            <a:r>
              <a:rPr lang="en-US" dirty="0"/>
              <a:t>π</a:t>
            </a:r>
            <a:r>
              <a:rPr lang="en-US" dirty="0" err="1"/>
              <a:t>ρ</a:t>
            </a:r>
            <a:r>
              <a:rPr lang="en-US" dirty="0"/>
              <a:t>α</a:t>
            </a:r>
            <a:r>
              <a:rPr lang="en-US" dirty="0" err="1"/>
              <a:t>κτικών</a:t>
            </a:r>
            <a:r>
              <a:rPr lang="en-US" dirty="0"/>
              <a:t> </a:t>
            </a:r>
            <a:endParaRPr dirty="0"/>
          </a:p>
        </p:txBody>
      </p:sp>
      <p:sp>
        <p:nvSpPr>
          <p:cNvPr id="204" name="Google Shape;204;p15"/>
          <p:cNvSpPr txBox="1">
            <a:spLocks noGrp="1"/>
          </p:cNvSpPr>
          <p:nvPr>
            <p:ph type="body" idx="2"/>
          </p:nvPr>
        </p:nvSpPr>
        <p:spPr>
          <a:xfrm>
            <a:off x="97971" y="1405472"/>
            <a:ext cx="4895178" cy="5289300"/>
          </a:xfrm>
          <a:prstGeom prst="rect">
            <a:avLst/>
          </a:prstGeom>
          <a:noFill/>
          <a:ln>
            <a:noFill/>
          </a:ln>
        </p:spPr>
        <p:txBody>
          <a:bodyPr spcFirstLastPara="1" wrap="square" lIns="91425" tIns="45700" rIns="91425" bIns="45700" anchor="t" anchorCtr="0">
            <a:noAutofit/>
          </a:bodyPr>
          <a:lstStyle/>
          <a:p>
            <a:pPr marL="182563" lvl="0" indent="0" algn="l" rtl="0">
              <a:lnSpc>
                <a:spcPct val="90000"/>
              </a:lnSpc>
              <a:spcBef>
                <a:spcPts val="1000"/>
              </a:spcBef>
              <a:spcAft>
                <a:spcPts val="0"/>
              </a:spcAft>
              <a:buSzPts val="1800"/>
              <a:buNone/>
            </a:pPr>
            <a:r>
              <a:rPr lang="en-US" sz="1700" dirty="0" err="1"/>
              <a:t>Τώρ</a:t>
            </a:r>
            <a:r>
              <a:rPr lang="en-US" sz="1700" dirty="0"/>
              <a:t>α π</a:t>
            </a:r>
            <a:r>
              <a:rPr lang="en-US" sz="1700" dirty="0" err="1"/>
              <a:t>ου</a:t>
            </a:r>
            <a:r>
              <a:rPr lang="en-US" sz="1700" dirty="0"/>
              <a:t> </a:t>
            </a:r>
            <a:r>
              <a:rPr lang="en-US" sz="1700" dirty="0" err="1"/>
              <a:t>έχετε</a:t>
            </a:r>
            <a:r>
              <a:rPr lang="en-US" sz="1700" dirty="0"/>
              <a:t> </a:t>
            </a:r>
            <a:r>
              <a:rPr lang="en-US" sz="1700" dirty="0" err="1"/>
              <a:t>εντο</a:t>
            </a:r>
            <a:r>
              <a:rPr lang="en-US" sz="1700" dirty="0"/>
              <a:t>π</a:t>
            </a:r>
            <a:r>
              <a:rPr lang="en-US" sz="1700" dirty="0" err="1"/>
              <a:t>ίσει</a:t>
            </a:r>
            <a:r>
              <a:rPr lang="en-US" sz="1700" dirty="0"/>
              <a:t> </a:t>
            </a:r>
            <a:r>
              <a:rPr lang="en-US" sz="1700" dirty="0" err="1"/>
              <a:t>τις</a:t>
            </a:r>
            <a:r>
              <a:rPr lang="en-US" sz="1700" dirty="0"/>
              <a:t> π</a:t>
            </a:r>
            <a:r>
              <a:rPr lang="en-US" sz="1700" dirty="0" err="1"/>
              <a:t>ροκλήσεις</a:t>
            </a:r>
            <a:r>
              <a:rPr lang="en-US" sz="1700" dirty="0"/>
              <a:t> </a:t>
            </a:r>
            <a:r>
              <a:rPr lang="en-US" sz="1700" dirty="0" err="1"/>
              <a:t>μέσω</a:t>
            </a:r>
            <a:r>
              <a:rPr lang="en-US" sz="1700" dirty="0"/>
              <a:t> </a:t>
            </a:r>
            <a:r>
              <a:rPr lang="en-US" sz="1700" dirty="0" err="1"/>
              <a:t>της</a:t>
            </a:r>
            <a:r>
              <a:rPr lang="en-US" sz="1700" dirty="0"/>
              <a:t> α</a:t>
            </a:r>
            <a:r>
              <a:rPr lang="en-US" sz="1700" dirty="0" err="1"/>
              <a:t>νάλυσης</a:t>
            </a:r>
            <a:r>
              <a:rPr lang="en-US" sz="1700" dirty="0"/>
              <a:t> SWOT, </a:t>
            </a:r>
            <a:r>
              <a:rPr lang="en-US" sz="1700" dirty="0" err="1"/>
              <a:t>θ</a:t>
            </a:r>
            <a:r>
              <a:rPr lang="en-US" sz="1700" dirty="0"/>
              <a:t>α </a:t>
            </a:r>
            <a:r>
              <a:rPr lang="en-US" sz="1700" dirty="0" err="1"/>
              <a:t>ε</a:t>
            </a:r>
            <a:r>
              <a:rPr lang="en-US" sz="1700" dirty="0"/>
              <a:t>π</a:t>
            </a:r>
            <a:r>
              <a:rPr lang="en-US" sz="1700" dirty="0" err="1"/>
              <a:t>ικεντρωθείτε</a:t>
            </a:r>
            <a:r>
              <a:rPr lang="en-US" sz="1700" dirty="0"/>
              <a:t> </a:t>
            </a:r>
            <a:r>
              <a:rPr lang="en-US" sz="1700" dirty="0" err="1"/>
              <a:t>στην</a:t>
            </a:r>
            <a:r>
              <a:rPr lang="en-US" sz="1700" dirty="0"/>
              <a:t> </a:t>
            </a:r>
            <a:r>
              <a:rPr lang="en-US" sz="1700" dirty="0" err="1"/>
              <a:t>κ</a:t>
            </a:r>
            <a:r>
              <a:rPr lang="en-US" sz="1700" dirty="0"/>
              <a:t>α</a:t>
            </a:r>
            <a:r>
              <a:rPr lang="en-US" sz="1700" dirty="0" err="1"/>
              <a:t>θημερινή</a:t>
            </a:r>
            <a:r>
              <a:rPr lang="en-US" sz="1700" dirty="0"/>
              <a:t> π</a:t>
            </a:r>
            <a:r>
              <a:rPr lang="en-US" sz="1700" dirty="0" err="1"/>
              <a:t>ρ</a:t>
            </a:r>
            <a:r>
              <a:rPr lang="en-US" sz="1700" dirty="0"/>
              <a:t>α</a:t>
            </a:r>
            <a:r>
              <a:rPr lang="en-US" sz="1700" dirty="0" err="1"/>
              <a:t>κτική</a:t>
            </a:r>
            <a:r>
              <a:rPr lang="en-US" sz="1700" dirty="0"/>
              <a:t>.</a:t>
            </a:r>
            <a:br>
              <a:rPr lang="en-US" sz="1700" dirty="0"/>
            </a:br>
            <a:r>
              <a:rPr lang="en-US" sz="1700" dirty="0" err="1"/>
              <a:t>Περνάμε</a:t>
            </a:r>
            <a:r>
              <a:rPr lang="en-US" sz="1700" dirty="0"/>
              <a:t> απ</a:t>
            </a:r>
            <a:r>
              <a:rPr lang="en-US" sz="1700" dirty="0" err="1"/>
              <a:t>ό</a:t>
            </a:r>
            <a:r>
              <a:rPr lang="en-US" sz="1700" dirty="0"/>
              <a:t> </a:t>
            </a:r>
            <a:r>
              <a:rPr lang="en-US" sz="1700" i="1" dirty="0" err="1"/>
              <a:t>τη</a:t>
            </a:r>
            <a:r>
              <a:rPr lang="en-US" sz="1700" i="1" dirty="0"/>
              <a:t> </a:t>
            </a:r>
            <a:r>
              <a:rPr lang="en-US" sz="1700" i="1" dirty="0" err="1"/>
              <a:t>διάγνωση</a:t>
            </a:r>
            <a:r>
              <a:rPr lang="en-US" sz="1700" i="1" dirty="0"/>
              <a:t> </a:t>
            </a:r>
            <a:r>
              <a:rPr lang="en-US" sz="1700" dirty="0" err="1"/>
              <a:t>στην</a:t>
            </a:r>
            <a:r>
              <a:rPr lang="en-US" sz="1700" dirty="0"/>
              <a:t> </a:t>
            </a:r>
            <a:r>
              <a:rPr lang="el-GR" sz="1700" i="1" dirty="0"/>
              <a:t>καταγραφή</a:t>
            </a:r>
            <a:r>
              <a:rPr lang="en-US" sz="1700" i="1" dirty="0"/>
              <a:t> </a:t>
            </a:r>
            <a:r>
              <a:rPr lang="en-US" sz="1700" i="1" dirty="0" err="1"/>
              <a:t>του</a:t>
            </a:r>
            <a:r>
              <a:rPr lang="en-US" sz="1700" i="1" dirty="0"/>
              <a:t> </a:t>
            </a:r>
            <a:r>
              <a:rPr lang="en-US" sz="1700" i="1" dirty="0" err="1"/>
              <a:t>τι</a:t>
            </a:r>
            <a:r>
              <a:rPr lang="en-US" sz="1700" i="1" dirty="0"/>
              <a:t> </a:t>
            </a:r>
            <a:r>
              <a:rPr lang="en-US" sz="1700" i="1" dirty="0" err="1"/>
              <a:t>συμ</a:t>
            </a:r>
            <a:r>
              <a:rPr lang="en-US" sz="1700" i="1" dirty="0"/>
              <a:t>βα</a:t>
            </a:r>
            <a:r>
              <a:rPr lang="en-US" sz="1700" i="1" dirty="0" err="1"/>
              <a:t>ίνει</a:t>
            </a:r>
            <a:r>
              <a:rPr lang="en-US" sz="1700" i="1" dirty="0"/>
              <a:t> π</a:t>
            </a:r>
            <a:r>
              <a:rPr lang="en-US" sz="1700" i="1" dirty="0" err="1"/>
              <a:t>ρ</a:t>
            </a:r>
            <a:r>
              <a:rPr lang="en-US" sz="1700" i="1" dirty="0"/>
              <a:t>α</a:t>
            </a:r>
            <a:r>
              <a:rPr lang="en-US" sz="1700" i="1" dirty="0" err="1"/>
              <a:t>γμ</a:t>
            </a:r>
            <a:r>
              <a:rPr lang="en-US" sz="1700" i="1" dirty="0"/>
              <a:t>α</a:t>
            </a:r>
            <a:r>
              <a:rPr lang="en-US" sz="1700" i="1" dirty="0" err="1"/>
              <a:t>τικά</a:t>
            </a:r>
            <a:r>
              <a:rPr lang="en-US" sz="1700" i="1" dirty="0"/>
              <a:t> </a:t>
            </a:r>
            <a:r>
              <a:rPr lang="el-GR" sz="1700" i="1" dirty="0"/>
              <a:t>στο σχολείο</a:t>
            </a:r>
            <a:r>
              <a:rPr lang="en-US" sz="1700" dirty="0"/>
              <a:t>.</a:t>
            </a:r>
            <a:endParaRPr sz="1700" dirty="0"/>
          </a:p>
          <a:p>
            <a:pPr marL="182563" lvl="0" indent="0" algn="l" rtl="0">
              <a:lnSpc>
                <a:spcPct val="90000"/>
              </a:lnSpc>
              <a:spcBef>
                <a:spcPts val="1000"/>
              </a:spcBef>
              <a:spcAft>
                <a:spcPts val="0"/>
              </a:spcAft>
              <a:buSzPts val="1800"/>
              <a:buNone/>
            </a:pPr>
            <a:r>
              <a:rPr lang="en-US" sz="1700" dirty="0" err="1"/>
              <a:t>Χρησιμο</a:t>
            </a:r>
            <a:r>
              <a:rPr lang="en-US" sz="1700" dirty="0"/>
              <a:t>π</a:t>
            </a:r>
            <a:r>
              <a:rPr lang="en-US" sz="1700" dirty="0" err="1"/>
              <a:t>οιώντ</a:t>
            </a:r>
            <a:r>
              <a:rPr lang="en-US" sz="1700" dirty="0"/>
              <a:t>α</a:t>
            </a:r>
            <a:r>
              <a:rPr lang="en-US" sz="1700" dirty="0" err="1"/>
              <a:t>ς</a:t>
            </a:r>
            <a:r>
              <a:rPr lang="en-US" sz="1700" dirty="0"/>
              <a:t> </a:t>
            </a:r>
            <a:r>
              <a:rPr lang="en-US" sz="1700" dirty="0" err="1"/>
              <a:t>τον</a:t>
            </a:r>
            <a:r>
              <a:rPr lang="en-US" sz="1700" dirty="0"/>
              <a:t> </a:t>
            </a:r>
            <a:r>
              <a:rPr lang="en-US" sz="1700" dirty="0" err="1"/>
              <a:t>χάρτη</a:t>
            </a:r>
            <a:r>
              <a:rPr lang="en-US" sz="1700" dirty="0"/>
              <a:t> SWOT, </a:t>
            </a:r>
            <a:r>
              <a:rPr lang="en-US" sz="1700" dirty="0" err="1"/>
              <a:t>ε</a:t>
            </a:r>
            <a:r>
              <a:rPr lang="en-US" sz="1700" dirty="0"/>
              <a:t>π</a:t>
            </a:r>
            <a:r>
              <a:rPr lang="en-US" sz="1700" dirty="0" err="1"/>
              <a:t>ιλέξτε</a:t>
            </a:r>
            <a:r>
              <a:rPr lang="en-US" sz="1700" dirty="0"/>
              <a:t> </a:t>
            </a:r>
            <a:r>
              <a:rPr lang="en-US" sz="1700" dirty="0" err="1"/>
              <a:t>έν</a:t>
            </a:r>
            <a:r>
              <a:rPr lang="en-US" sz="1700" dirty="0"/>
              <a:t>α</a:t>
            </a:r>
            <a:r>
              <a:rPr lang="en-US" sz="1700" dirty="0" err="1"/>
              <a:t>ν</a:t>
            </a:r>
            <a:r>
              <a:rPr lang="en-US" sz="1700" dirty="0"/>
              <a:t> </a:t>
            </a:r>
            <a:r>
              <a:rPr lang="en-US" sz="1700" dirty="0" err="1"/>
              <a:t>τομέ</a:t>
            </a:r>
            <a:r>
              <a:rPr lang="en-US" sz="1700" dirty="0"/>
              <a:t>α π</a:t>
            </a:r>
            <a:r>
              <a:rPr lang="en-US" sz="1700" dirty="0" err="1"/>
              <a:t>ου</a:t>
            </a:r>
            <a:r>
              <a:rPr lang="en-US" sz="1700" dirty="0"/>
              <a:t> </a:t>
            </a:r>
            <a:r>
              <a:rPr lang="en-US" sz="1700" dirty="0" err="1"/>
              <a:t>ε</a:t>
            </a:r>
            <a:r>
              <a:rPr lang="en-US" sz="1700" dirty="0"/>
              <a:t>π</a:t>
            </a:r>
            <a:r>
              <a:rPr lang="en-US" sz="1700" dirty="0" err="1"/>
              <a:t>ηρεάζει</a:t>
            </a:r>
            <a:r>
              <a:rPr lang="en-US" sz="1700" dirty="0"/>
              <a:t> π</a:t>
            </a:r>
            <a:r>
              <a:rPr lang="en-US" sz="1700" dirty="0" err="1"/>
              <a:t>ερισσότερο</a:t>
            </a:r>
            <a:r>
              <a:rPr lang="en-US" sz="1700" dirty="0"/>
              <a:t> </a:t>
            </a:r>
            <a:r>
              <a:rPr lang="en-US" sz="1700" dirty="0" err="1"/>
              <a:t>την</a:t>
            </a:r>
            <a:r>
              <a:rPr lang="en-US" sz="1700" dirty="0"/>
              <a:t> </a:t>
            </a:r>
            <a:r>
              <a:rPr lang="en-US" sz="1700" dirty="0" err="1"/>
              <a:t>ευημερί</a:t>
            </a:r>
            <a:r>
              <a:rPr lang="en-US" sz="1700" dirty="0"/>
              <a:t>α.</a:t>
            </a:r>
            <a:endParaRPr sz="1700" dirty="0"/>
          </a:p>
          <a:p>
            <a:pPr marL="182563" lvl="0" indent="0" algn="l" rtl="0">
              <a:lnSpc>
                <a:spcPct val="90000"/>
              </a:lnSpc>
              <a:spcBef>
                <a:spcPts val="1000"/>
              </a:spcBef>
              <a:spcAft>
                <a:spcPts val="0"/>
              </a:spcAft>
              <a:buSzPts val="1800"/>
              <a:buNone/>
            </a:pPr>
            <a:r>
              <a:rPr lang="en-US" sz="1700" b="1" dirty="0" err="1"/>
              <a:t>Σε</a:t>
            </a:r>
            <a:r>
              <a:rPr lang="en-US" sz="1700" b="1" dirty="0"/>
              <a:t> </a:t>
            </a:r>
            <a:r>
              <a:rPr lang="en-US" sz="1700" b="1" dirty="0" err="1"/>
              <a:t>ομάδες</a:t>
            </a:r>
            <a:r>
              <a:rPr lang="en-US" sz="1700" b="1" dirty="0"/>
              <a:t> (10 </a:t>
            </a:r>
            <a:r>
              <a:rPr lang="en-US" sz="1700" b="1" dirty="0" err="1"/>
              <a:t>λε</a:t>
            </a:r>
            <a:r>
              <a:rPr lang="en-US" sz="1700" b="1" dirty="0"/>
              <a:t>π</a:t>
            </a:r>
            <a:r>
              <a:rPr lang="en-US" sz="1700" b="1" dirty="0" err="1"/>
              <a:t>τά</a:t>
            </a:r>
            <a:r>
              <a:rPr lang="en-US" sz="1700" b="1" dirty="0"/>
              <a:t>):</a:t>
            </a:r>
            <a:endParaRPr sz="1700" dirty="0"/>
          </a:p>
          <a:p>
            <a:pPr marL="182563" lvl="0" indent="0" algn="l" rtl="0">
              <a:lnSpc>
                <a:spcPct val="90000"/>
              </a:lnSpc>
              <a:spcBef>
                <a:spcPts val="1000"/>
              </a:spcBef>
              <a:spcAft>
                <a:spcPts val="0"/>
              </a:spcAft>
              <a:buSzPts val="1800"/>
              <a:buNone/>
            </a:pPr>
            <a:r>
              <a:rPr lang="en-US" sz="1700" dirty="0" err="1"/>
              <a:t>Κ</a:t>
            </a:r>
            <a:r>
              <a:rPr lang="en-US" sz="1700" dirty="0"/>
              <a:t>α</a:t>
            </a:r>
            <a:r>
              <a:rPr lang="en-US" sz="1700" dirty="0" err="1"/>
              <a:t>τ</a:t>
            </a:r>
            <a:r>
              <a:rPr lang="en-US" sz="1700" dirty="0"/>
              <a:t>α</a:t>
            </a:r>
            <a:r>
              <a:rPr lang="en-US" sz="1700" dirty="0" err="1"/>
              <a:t>γράψτε</a:t>
            </a:r>
            <a:r>
              <a:rPr lang="en-US" sz="1700" dirty="0"/>
              <a:t> </a:t>
            </a:r>
            <a:r>
              <a:rPr lang="en-US" sz="1700" dirty="0" err="1"/>
              <a:t>τις</a:t>
            </a:r>
            <a:r>
              <a:rPr lang="en-US" sz="1700" dirty="0"/>
              <a:t> </a:t>
            </a:r>
            <a:r>
              <a:rPr lang="en-US" sz="1700" dirty="0" err="1"/>
              <a:t>τρέχουσες</a:t>
            </a:r>
            <a:r>
              <a:rPr lang="en-US" sz="1700" dirty="0"/>
              <a:t> π</a:t>
            </a:r>
            <a:r>
              <a:rPr lang="en-US" sz="1700" dirty="0" err="1"/>
              <a:t>ρ</a:t>
            </a:r>
            <a:r>
              <a:rPr lang="en-US" sz="1700" dirty="0"/>
              <a:t>α</a:t>
            </a:r>
            <a:r>
              <a:rPr lang="en-US" sz="1700" dirty="0" err="1"/>
              <a:t>κτικές</a:t>
            </a:r>
            <a:r>
              <a:rPr lang="en-US" sz="1700" dirty="0"/>
              <a:t> π</a:t>
            </a:r>
            <a:r>
              <a:rPr lang="en-US" sz="1700" dirty="0" err="1"/>
              <a:t>ου</a:t>
            </a:r>
            <a:r>
              <a:rPr lang="en-US" sz="1700" dirty="0"/>
              <a:t> </a:t>
            </a:r>
            <a:r>
              <a:rPr lang="en-US" sz="1700" dirty="0" err="1"/>
              <a:t>σχετίζοντ</a:t>
            </a:r>
            <a:r>
              <a:rPr lang="en-US" sz="1700" dirty="0"/>
              <a:t>α</a:t>
            </a:r>
            <a:r>
              <a:rPr lang="en-US" sz="1700" dirty="0" err="1"/>
              <a:t>ι</a:t>
            </a:r>
            <a:r>
              <a:rPr lang="en-US" sz="1700" dirty="0"/>
              <a:t> </a:t>
            </a:r>
            <a:r>
              <a:rPr lang="en-US" sz="1700" dirty="0" err="1"/>
              <a:t>με</a:t>
            </a:r>
            <a:r>
              <a:rPr lang="en-US" sz="1700" dirty="0"/>
              <a:t> α</a:t>
            </a:r>
            <a:r>
              <a:rPr lang="en-US" sz="1700" dirty="0" err="1"/>
              <a:t>υτόν</a:t>
            </a:r>
            <a:r>
              <a:rPr lang="en-US" sz="1700" dirty="0"/>
              <a:t> </a:t>
            </a:r>
            <a:r>
              <a:rPr lang="en-US" sz="1700" dirty="0" err="1"/>
              <a:t>τον</a:t>
            </a:r>
            <a:r>
              <a:rPr lang="en-US" sz="1700" dirty="0"/>
              <a:t> </a:t>
            </a:r>
            <a:r>
              <a:rPr lang="en-US" sz="1700" dirty="0" err="1"/>
              <a:t>τομέ</a:t>
            </a:r>
            <a:r>
              <a:rPr lang="en-US" sz="1700" dirty="0"/>
              <a:t>α.</a:t>
            </a:r>
            <a:endParaRPr sz="1700" dirty="0"/>
          </a:p>
          <a:p>
            <a:pPr marL="182563" lvl="0" indent="0" algn="l" rtl="0">
              <a:lnSpc>
                <a:spcPct val="90000"/>
              </a:lnSpc>
              <a:spcBef>
                <a:spcPts val="1000"/>
              </a:spcBef>
              <a:spcAft>
                <a:spcPts val="0"/>
              </a:spcAft>
              <a:buSzPts val="1800"/>
              <a:buNone/>
            </a:pPr>
            <a:r>
              <a:rPr lang="en-US" sz="1700" dirty="0" err="1"/>
              <a:t>Σημειώστε</a:t>
            </a:r>
            <a:r>
              <a:rPr lang="en-US" sz="1700" dirty="0"/>
              <a:t> </a:t>
            </a:r>
            <a:r>
              <a:rPr lang="en-US" sz="1700" dirty="0" err="1"/>
              <a:t>κάθε</a:t>
            </a:r>
            <a:r>
              <a:rPr lang="en-US" sz="1700" dirty="0"/>
              <a:t> </a:t>
            </a:r>
            <a:r>
              <a:rPr lang="en-US" sz="1700" dirty="0" err="1"/>
              <a:t>μί</a:t>
            </a:r>
            <a:r>
              <a:rPr lang="en-US" sz="1700" dirty="0"/>
              <a:t>α </a:t>
            </a:r>
            <a:r>
              <a:rPr lang="en-US" sz="1700" dirty="0" err="1"/>
              <a:t>ως</a:t>
            </a:r>
            <a:r>
              <a:rPr lang="en-US" sz="1700" dirty="0"/>
              <a:t>:</a:t>
            </a:r>
            <a:br>
              <a:rPr lang="en-US" sz="1700" dirty="0"/>
            </a:br>
            <a:r>
              <a:rPr lang="en-US" sz="1700" dirty="0"/>
              <a:t>• </a:t>
            </a:r>
            <a:r>
              <a:rPr lang="el-GR" sz="1700" b="1" dirty="0"/>
              <a:t>Δυνατό σημείο</a:t>
            </a:r>
            <a:r>
              <a:rPr lang="en-US" sz="1700" b="1" dirty="0"/>
              <a:t> </a:t>
            </a:r>
            <a:r>
              <a:rPr lang="en-US" sz="1700" dirty="0"/>
              <a:t>(</a:t>
            </a:r>
            <a:r>
              <a:rPr lang="en-US" sz="1700" dirty="0" err="1"/>
              <a:t>λειτουργεί</a:t>
            </a:r>
            <a:r>
              <a:rPr lang="en-US" sz="1700" dirty="0"/>
              <a:t> </a:t>
            </a:r>
            <a:r>
              <a:rPr lang="en-US" sz="1700" dirty="0" err="1"/>
              <a:t>κ</a:t>
            </a:r>
            <a:r>
              <a:rPr lang="en-US" sz="1700" dirty="0"/>
              <a:t>α</a:t>
            </a:r>
            <a:r>
              <a:rPr lang="en-US" sz="1700" dirty="0" err="1"/>
              <a:t>λά</a:t>
            </a:r>
            <a:r>
              <a:rPr lang="en-US" sz="1700" dirty="0"/>
              <a:t> </a:t>
            </a:r>
            <a:r>
              <a:rPr lang="en-US" sz="1700" dirty="0" err="1"/>
              <a:t>σήμερ</a:t>
            </a:r>
            <a:r>
              <a:rPr lang="en-US" sz="1700" dirty="0"/>
              <a:t>α)</a:t>
            </a:r>
            <a:br>
              <a:rPr lang="en-US" sz="1700" dirty="0"/>
            </a:br>
            <a:r>
              <a:rPr lang="en-US" sz="1700" dirty="0"/>
              <a:t>• </a:t>
            </a:r>
            <a:r>
              <a:rPr lang="en-US" sz="1700" b="1" dirty="0" err="1"/>
              <a:t>Έ</a:t>
            </a:r>
            <a:r>
              <a:rPr lang="el-GR" sz="1700" b="1" dirty="0" err="1"/>
              <a:t>λλειψη</a:t>
            </a:r>
            <a:r>
              <a:rPr lang="en-US" sz="1700" b="1" dirty="0"/>
              <a:t> </a:t>
            </a:r>
            <a:r>
              <a:rPr lang="en-US" sz="1700" dirty="0"/>
              <a:t>(</a:t>
            </a:r>
            <a:r>
              <a:rPr lang="en-US" sz="1700" dirty="0" err="1"/>
              <a:t>χρειάζετ</a:t>
            </a:r>
            <a:r>
              <a:rPr lang="en-US" sz="1700" dirty="0"/>
              <a:t>α</a:t>
            </a:r>
            <a:r>
              <a:rPr lang="en-US" sz="1700" dirty="0" err="1"/>
              <a:t>ι</a:t>
            </a:r>
            <a:r>
              <a:rPr lang="en-US" sz="1700" dirty="0"/>
              <a:t> β</a:t>
            </a:r>
            <a:r>
              <a:rPr lang="en-US" sz="1700" dirty="0" err="1"/>
              <a:t>ελτίωση</a:t>
            </a:r>
            <a:r>
              <a:rPr lang="en-US" sz="1700" dirty="0"/>
              <a:t> </a:t>
            </a:r>
            <a:r>
              <a:rPr lang="en-US" sz="1700" dirty="0" err="1"/>
              <a:t>ή</a:t>
            </a:r>
            <a:r>
              <a:rPr lang="en-US" sz="1700" dirty="0"/>
              <a:t> </a:t>
            </a:r>
            <a:r>
              <a:rPr lang="en-US" sz="1700" dirty="0" err="1"/>
              <a:t>λεί</a:t>
            </a:r>
            <a:r>
              <a:rPr lang="en-US" sz="1700" dirty="0"/>
              <a:t>π</a:t>
            </a:r>
            <a:r>
              <a:rPr lang="en-US" sz="1700" dirty="0" err="1"/>
              <a:t>ει</a:t>
            </a:r>
            <a:r>
              <a:rPr lang="en-US" sz="1700" dirty="0"/>
              <a:t>)</a:t>
            </a:r>
            <a:endParaRPr sz="1700" dirty="0"/>
          </a:p>
          <a:p>
            <a:pPr marL="182563" lvl="0" indent="0" algn="l" rtl="0">
              <a:lnSpc>
                <a:spcPct val="90000"/>
              </a:lnSpc>
              <a:spcBef>
                <a:spcPts val="1000"/>
              </a:spcBef>
              <a:spcAft>
                <a:spcPts val="0"/>
              </a:spcAft>
              <a:buSzPts val="1800"/>
              <a:buNone/>
            </a:pPr>
            <a:r>
              <a:rPr lang="en-US" sz="1700" b="1" dirty="0" err="1"/>
              <a:t>Εστί</a:t>
            </a:r>
            <a:r>
              <a:rPr lang="en-US" sz="1700" b="1" dirty="0"/>
              <a:t>α</a:t>
            </a:r>
            <a:r>
              <a:rPr lang="en-US" sz="1700" b="1" dirty="0" err="1"/>
              <a:t>ση</a:t>
            </a:r>
            <a:r>
              <a:rPr lang="en-US" sz="1700" b="1" dirty="0"/>
              <a:t>:</a:t>
            </a:r>
            <a:br>
              <a:rPr lang="en-US" sz="1700" dirty="0"/>
            </a:br>
            <a:r>
              <a:rPr lang="en-US" sz="1700" dirty="0"/>
              <a:t>• </a:t>
            </a:r>
            <a:r>
              <a:rPr lang="en-US" sz="1700" dirty="0" err="1"/>
              <a:t>Γράψτε</a:t>
            </a:r>
            <a:r>
              <a:rPr lang="en-US" sz="1700" dirty="0"/>
              <a:t> </a:t>
            </a:r>
            <a:r>
              <a:rPr lang="en-US" sz="1700" dirty="0" err="1"/>
              <a:t>τι</a:t>
            </a:r>
            <a:r>
              <a:rPr lang="en-US" sz="1700" dirty="0"/>
              <a:t> </a:t>
            </a:r>
            <a:r>
              <a:rPr lang="en-US" sz="1700" b="1" dirty="0" err="1"/>
              <a:t>κάνουν</a:t>
            </a:r>
            <a:r>
              <a:rPr lang="en-US" sz="1700" dirty="0"/>
              <a:t> </a:t>
            </a:r>
            <a:r>
              <a:rPr lang="en-US" sz="1700" dirty="0" err="1"/>
              <a:t>οι</a:t>
            </a:r>
            <a:r>
              <a:rPr lang="en-US" sz="1700" dirty="0"/>
              <a:t> </a:t>
            </a:r>
            <a:r>
              <a:rPr lang="en-US" sz="1700" dirty="0" err="1"/>
              <a:t>άνθρω</a:t>
            </a:r>
            <a:r>
              <a:rPr lang="en-US" sz="1700" dirty="0"/>
              <a:t>π</a:t>
            </a:r>
            <a:r>
              <a:rPr lang="en-US" sz="1700" dirty="0" err="1"/>
              <a:t>οι</a:t>
            </a:r>
            <a:r>
              <a:rPr lang="en-US" sz="1700" dirty="0"/>
              <a:t>, </a:t>
            </a:r>
            <a:r>
              <a:rPr lang="en-US" sz="1700" dirty="0" err="1"/>
              <a:t>όχι</a:t>
            </a:r>
            <a:r>
              <a:rPr lang="en-US" sz="1700" dirty="0"/>
              <a:t> </a:t>
            </a:r>
            <a:r>
              <a:rPr lang="en-US" sz="1700" dirty="0" err="1"/>
              <a:t>τι</a:t>
            </a:r>
            <a:r>
              <a:rPr lang="en-US" sz="1700" dirty="0"/>
              <a:t> π</a:t>
            </a:r>
            <a:r>
              <a:rPr lang="en-US" sz="1700" dirty="0" err="1"/>
              <a:t>ιστεύουν</a:t>
            </a:r>
            <a:r>
              <a:rPr lang="en-US" sz="1700" dirty="0"/>
              <a:t>.</a:t>
            </a:r>
            <a:br>
              <a:rPr lang="en-US" sz="1700" dirty="0"/>
            </a:br>
            <a:r>
              <a:rPr lang="en-US" sz="1700" dirty="0"/>
              <a:t>• </a:t>
            </a:r>
            <a:r>
              <a:rPr lang="en-US" sz="1700" dirty="0" err="1"/>
              <a:t>Ν</a:t>
            </a:r>
            <a:r>
              <a:rPr lang="en-US" sz="1700" dirty="0"/>
              <a:t>α </a:t>
            </a:r>
            <a:r>
              <a:rPr lang="en-US" sz="1700" dirty="0" err="1"/>
              <a:t>είστε</a:t>
            </a:r>
            <a:r>
              <a:rPr lang="en-US" sz="1700" dirty="0"/>
              <a:t> </a:t>
            </a:r>
            <a:r>
              <a:rPr lang="en-US" sz="1700" dirty="0" err="1"/>
              <a:t>συγκεκριμένοι</a:t>
            </a:r>
            <a:r>
              <a:rPr lang="en-US" sz="1700" dirty="0"/>
              <a:t> </a:t>
            </a:r>
            <a:r>
              <a:rPr lang="en-US" sz="1700" dirty="0" err="1"/>
              <a:t>κ</a:t>
            </a:r>
            <a:r>
              <a:rPr lang="en-US" sz="1700" dirty="0"/>
              <a:t>α</a:t>
            </a:r>
            <a:r>
              <a:rPr lang="en-US" sz="1700" dirty="0" err="1"/>
              <a:t>ι</a:t>
            </a:r>
            <a:r>
              <a:rPr lang="en-US" sz="1700" dirty="0"/>
              <a:t> πα</a:t>
            </a:r>
            <a:r>
              <a:rPr lang="en-US" sz="1700" dirty="0" err="1"/>
              <a:t>ρ</a:t>
            </a:r>
            <a:r>
              <a:rPr lang="en-US" sz="1700" dirty="0"/>
              <a:t>α</a:t>
            </a:r>
            <a:r>
              <a:rPr lang="en-US" sz="1700" dirty="0" err="1"/>
              <a:t>τηρητικοί</a:t>
            </a:r>
            <a:r>
              <a:rPr lang="en-US" sz="1700" dirty="0"/>
              <a:t>.</a:t>
            </a:r>
            <a:endParaRPr sz="1700" dirty="0"/>
          </a:p>
          <a:p>
            <a:pPr marL="182563" lvl="0" indent="0" algn="l" rtl="0">
              <a:lnSpc>
                <a:spcPct val="90000"/>
              </a:lnSpc>
              <a:spcBef>
                <a:spcPts val="1000"/>
              </a:spcBef>
              <a:spcAft>
                <a:spcPts val="0"/>
              </a:spcAft>
              <a:buSzPts val="1800"/>
              <a:buNone/>
            </a:pPr>
            <a:r>
              <a:rPr lang="en-US" sz="1700" i="1" dirty="0" err="1"/>
              <a:t>Αυτό</a:t>
            </a:r>
            <a:r>
              <a:rPr lang="en-US" sz="1700" i="1" dirty="0"/>
              <a:t> </a:t>
            </a:r>
            <a:r>
              <a:rPr lang="en-US" sz="1700" i="1" dirty="0" err="1"/>
              <a:t>το</a:t>
            </a:r>
            <a:r>
              <a:rPr lang="en-US" sz="1700" i="1" dirty="0"/>
              <a:t> β</a:t>
            </a:r>
            <a:r>
              <a:rPr lang="en-US" sz="1700" i="1" dirty="0" err="1"/>
              <a:t>ήμ</a:t>
            </a:r>
            <a:r>
              <a:rPr lang="en-US" sz="1700" i="1" dirty="0"/>
              <a:t>α </a:t>
            </a:r>
            <a:r>
              <a:rPr lang="en-US" sz="1700" i="1" dirty="0" err="1"/>
              <a:t>σάς</a:t>
            </a:r>
            <a:r>
              <a:rPr lang="en-US" sz="1700" i="1" dirty="0"/>
              <a:t> π</a:t>
            </a:r>
            <a:r>
              <a:rPr lang="en-US" sz="1700" i="1" dirty="0" err="1"/>
              <a:t>ροετοιμάζει</a:t>
            </a:r>
            <a:r>
              <a:rPr lang="en-US" sz="1700" i="1" dirty="0"/>
              <a:t> </a:t>
            </a:r>
            <a:r>
              <a:rPr lang="en-US" sz="1700" i="1" dirty="0" err="1"/>
              <a:t>γι</a:t>
            </a:r>
            <a:r>
              <a:rPr lang="en-US" sz="1700" i="1" dirty="0"/>
              <a:t>α </a:t>
            </a:r>
            <a:r>
              <a:rPr lang="en-US" sz="1700" i="1" dirty="0" err="1"/>
              <a:t>τον</a:t>
            </a:r>
            <a:r>
              <a:rPr lang="en-US" sz="1700" i="1" dirty="0"/>
              <a:t> </a:t>
            </a:r>
            <a:r>
              <a:rPr lang="en-US" sz="1700" i="1" dirty="0" err="1"/>
              <a:t>σχεδι</a:t>
            </a:r>
            <a:r>
              <a:rPr lang="en-US" sz="1700" i="1" dirty="0"/>
              <a:t>α</a:t>
            </a:r>
            <a:r>
              <a:rPr lang="en-US" sz="1700" i="1" dirty="0" err="1"/>
              <a:t>σμό</a:t>
            </a:r>
            <a:r>
              <a:rPr lang="en-US" sz="1700" i="1" dirty="0"/>
              <a:t> </a:t>
            </a:r>
            <a:r>
              <a:rPr lang="en-US" sz="1700" i="1" dirty="0" err="1"/>
              <a:t>νέων</a:t>
            </a:r>
            <a:r>
              <a:rPr lang="en-US" sz="1700" i="1" dirty="0"/>
              <a:t> π</a:t>
            </a:r>
            <a:r>
              <a:rPr lang="en-US" sz="1700" i="1" dirty="0" err="1"/>
              <a:t>ρ</a:t>
            </a:r>
            <a:r>
              <a:rPr lang="en-US" sz="1700" i="1" dirty="0"/>
              <a:t>α</a:t>
            </a:r>
            <a:r>
              <a:rPr lang="en-US" sz="1700" i="1" dirty="0" err="1"/>
              <a:t>κτικών</a:t>
            </a:r>
            <a:r>
              <a:rPr lang="en-US" sz="1700" i="1" dirty="0"/>
              <a:t> α</a:t>
            </a:r>
            <a:r>
              <a:rPr lang="en-US" sz="1700" i="1" dirty="0" err="1"/>
              <a:t>ργότερ</a:t>
            </a:r>
            <a:r>
              <a:rPr lang="en-US" sz="1700" i="1" dirty="0"/>
              <a:t>α </a:t>
            </a:r>
            <a:r>
              <a:rPr lang="en-US" sz="1700" i="1" dirty="0" err="1"/>
              <a:t>στη</a:t>
            </a:r>
            <a:r>
              <a:rPr lang="en-US" sz="1700" i="1" dirty="0"/>
              <a:t> </a:t>
            </a:r>
            <a:r>
              <a:rPr lang="en-US" sz="1700" i="1" dirty="0" err="1"/>
              <a:t>συνεδρί</a:t>
            </a:r>
            <a:r>
              <a:rPr lang="en-US" sz="1700" i="1" dirty="0"/>
              <a:t>α.</a:t>
            </a:r>
            <a:endParaRPr sz="1700" dirty="0"/>
          </a:p>
          <a:p>
            <a:pPr marL="0" lvl="0" indent="0" algn="l" rtl="0">
              <a:lnSpc>
                <a:spcPct val="90000"/>
              </a:lnSpc>
              <a:spcBef>
                <a:spcPts val="0"/>
              </a:spcBef>
              <a:spcAft>
                <a:spcPts val="0"/>
              </a:spcAft>
              <a:buClr>
                <a:schemeClr val="dk1"/>
              </a:buClr>
              <a:buSzPts val="1800"/>
              <a:buNone/>
            </a:pPr>
            <a:endParaRPr sz="1700" dirty="0"/>
          </a:p>
        </p:txBody>
      </p:sp>
      <p:sp>
        <p:nvSpPr>
          <p:cNvPr id="205" name="Google Shape;205;p15"/>
          <p:cNvSpPr/>
          <p:nvPr/>
        </p:nvSpPr>
        <p:spPr>
          <a:xfrm>
            <a:off x="5109209" y="4413974"/>
            <a:ext cx="6933260" cy="2362384"/>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500" b="1" i="0" u="sng" strike="noStrike" cap="none" dirty="0" err="1">
                <a:solidFill>
                  <a:schemeClr val="dk1"/>
                </a:solidFill>
                <a:latin typeface="Calibri"/>
                <a:ea typeface="Calibri"/>
                <a:cs typeface="Calibri"/>
                <a:sym typeface="Calibri"/>
              </a:rPr>
              <a:t>Β</a:t>
            </a:r>
            <a:r>
              <a:rPr lang="en-US" sz="1500" b="1" i="0" u="sng" strike="noStrike" cap="none" dirty="0">
                <a:solidFill>
                  <a:schemeClr val="dk1"/>
                </a:solidFill>
                <a:latin typeface="Calibri"/>
                <a:ea typeface="Calibri"/>
                <a:cs typeface="Calibri"/>
                <a:sym typeface="Calibri"/>
              </a:rPr>
              <a:t>α</a:t>
            </a:r>
            <a:r>
              <a:rPr lang="en-US" sz="1500" b="1" i="0" u="sng" strike="noStrike" cap="none" dirty="0" err="1">
                <a:solidFill>
                  <a:schemeClr val="dk1"/>
                </a:solidFill>
                <a:latin typeface="Calibri"/>
                <a:ea typeface="Calibri"/>
                <a:cs typeface="Calibri"/>
                <a:sym typeface="Calibri"/>
              </a:rPr>
              <a:t>σικός</a:t>
            </a:r>
            <a:r>
              <a:rPr lang="en-US" sz="1500" b="1" i="0" u="sng" strike="noStrike" cap="none" dirty="0">
                <a:solidFill>
                  <a:schemeClr val="dk1"/>
                </a:solidFill>
                <a:latin typeface="Calibri"/>
                <a:ea typeface="Calibri"/>
                <a:cs typeface="Calibri"/>
                <a:sym typeface="Calibri"/>
              </a:rPr>
              <a:t> </a:t>
            </a:r>
            <a:r>
              <a:rPr lang="en-US" sz="1500" b="1" i="0" u="sng" strike="noStrike" cap="none" dirty="0" err="1">
                <a:solidFill>
                  <a:schemeClr val="dk1"/>
                </a:solidFill>
                <a:latin typeface="Calibri"/>
                <a:ea typeface="Calibri"/>
                <a:cs typeface="Calibri"/>
                <a:sym typeface="Calibri"/>
              </a:rPr>
              <a:t>κ</a:t>
            </a:r>
            <a:r>
              <a:rPr lang="en-US" sz="1500" b="1" i="0" u="sng" strike="noStrike" cap="none" dirty="0">
                <a:solidFill>
                  <a:schemeClr val="dk1"/>
                </a:solidFill>
                <a:latin typeface="Calibri"/>
                <a:ea typeface="Calibri"/>
                <a:cs typeface="Calibri"/>
                <a:sym typeface="Calibri"/>
              </a:rPr>
              <a:t>α</a:t>
            </a:r>
            <a:r>
              <a:rPr lang="en-US" sz="1500" b="1" i="0" u="sng" strike="noStrike" cap="none" dirty="0" err="1">
                <a:solidFill>
                  <a:schemeClr val="dk1"/>
                </a:solidFill>
                <a:latin typeface="Calibri"/>
                <a:ea typeface="Calibri"/>
                <a:cs typeface="Calibri"/>
                <a:sym typeface="Calibri"/>
              </a:rPr>
              <a:t>νόν</a:t>
            </a:r>
            <a:r>
              <a:rPr lang="en-US" sz="1500" b="1" i="0" u="sng" strike="noStrike" cap="none" dirty="0">
                <a:solidFill>
                  <a:schemeClr val="dk1"/>
                </a:solidFill>
                <a:latin typeface="Calibri"/>
                <a:ea typeface="Calibri"/>
                <a:cs typeface="Calibri"/>
                <a:sym typeface="Calibri"/>
              </a:rPr>
              <a:t>α</a:t>
            </a:r>
            <a:r>
              <a:rPr lang="en-US" sz="1500" b="1" i="0" u="sng" strike="noStrike" cap="none" dirty="0" err="1">
                <a:solidFill>
                  <a:schemeClr val="dk1"/>
                </a:solidFill>
                <a:latin typeface="Calibri"/>
                <a:ea typeface="Calibri"/>
                <a:cs typeface="Calibri"/>
                <a:sym typeface="Calibri"/>
              </a:rPr>
              <a:t>ς</a:t>
            </a:r>
            <a:endParaRPr sz="1500" dirty="0"/>
          </a:p>
          <a:p>
            <a:pPr marL="0" marR="0" lvl="0" indent="0" algn="l" rtl="0">
              <a:lnSpc>
                <a:spcPct val="100000"/>
              </a:lnSpc>
              <a:spcBef>
                <a:spcPts val="0"/>
              </a:spcBef>
              <a:spcAft>
                <a:spcPts val="0"/>
              </a:spcAft>
              <a:buNone/>
            </a:pPr>
            <a:r>
              <a:rPr lang="en-US" sz="1500" b="0" i="0" u="none" strike="noStrike" cap="none" dirty="0" err="1">
                <a:solidFill>
                  <a:schemeClr val="dk1"/>
                </a:solidFill>
                <a:latin typeface="Calibri"/>
                <a:ea typeface="Calibri"/>
                <a:cs typeface="Calibri"/>
                <a:sym typeface="Calibri"/>
              </a:rPr>
              <a:t>Χ</a:t>
            </a:r>
            <a:r>
              <a:rPr lang="en-US" sz="1500" b="0" i="0" u="none" strike="noStrike" cap="none" dirty="0">
                <a:solidFill>
                  <a:schemeClr val="dk1"/>
                </a:solidFill>
                <a:latin typeface="Calibri"/>
                <a:ea typeface="Calibri"/>
                <a:cs typeface="Calibri"/>
                <a:sym typeface="Calibri"/>
              </a:rPr>
              <a:t>α</a:t>
            </a:r>
            <a:r>
              <a:rPr lang="en-US" sz="1500" b="0" i="0" u="none" strike="noStrike" cap="none" dirty="0" err="1">
                <a:solidFill>
                  <a:schemeClr val="dk1"/>
                </a:solidFill>
                <a:latin typeface="Calibri"/>
                <a:ea typeface="Calibri"/>
                <a:cs typeface="Calibri"/>
                <a:sym typeface="Calibri"/>
              </a:rPr>
              <a:t>ρτογρ</a:t>
            </a:r>
            <a:r>
              <a:rPr lang="en-US" sz="1500" b="0" i="0" u="none" strike="noStrike" cap="none" dirty="0">
                <a:solidFill>
                  <a:schemeClr val="dk1"/>
                </a:solidFill>
                <a:latin typeface="Calibri"/>
                <a:ea typeface="Calibri"/>
                <a:cs typeface="Calibri"/>
                <a:sym typeface="Calibri"/>
              </a:rPr>
              <a:t>α</a:t>
            </a:r>
            <a:r>
              <a:rPr lang="en-US" sz="1500" b="0" i="0" u="none" strike="noStrike" cap="none" dirty="0" err="1">
                <a:solidFill>
                  <a:schemeClr val="dk1"/>
                </a:solidFill>
                <a:latin typeface="Calibri"/>
                <a:ea typeface="Calibri"/>
                <a:cs typeface="Calibri"/>
                <a:sym typeface="Calibri"/>
              </a:rPr>
              <a:t>φείτε</a:t>
            </a:r>
            <a:r>
              <a:rPr lang="en-US" sz="1500" b="0" i="0" u="none" strike="noStrike" cap="none" dirty="0">
                <a:solidFill>
                  <a:schemeClr val="dk1"/>
                </a:solidFill>
                <a:latin typeface="Calibri"/>
                <a:ea typeface="Calibri"/>
                <a:cs typeface="Calibri"/>
                <a:sym typeface="Calibri"/>
              </a:rPr>
              <a:t> </a:t>
            </a:r>
            <a:r>
              <a:rPr lang="en-US" sz="1500" b="1" i="0" u="none" strike="noStrike" cap="none" dirty="0">
                <a:solidFill>
                  <a:schemeClr val="dk1"/>
                </a:solidFill>
                <a:latin typeface="Calibri"/>
                <a:ea typeface="Calibri"/>
                <a:cs typeface="Calibri"/>
                <a:sym typeface="Calibri"/>
              </a:rPr>
              <a:t>π</a:t>
            </a:r>
            <a:r>
              <a:rPr lang="en-US" sz="1500" b="1" i="0" u="none" strike="noStrike" cap="none" dirty="0" err="1">
                <a:solidFill>
                  <a:schemeClr val="dk1"/>
                </a:solidFill>
                <a:latin typeface="Calibri"/>
                <a:ea typeface="Calibri"/>
                <a:cs typeface="Calibri"/>
                <a:sym typeface="Calibri"/>
              </a:rPr>
              <a:t>ρ</a:t>
            </a:r>
            <a:r>
              <a:rPr lang="en-US" sz="1500" b="1" i="0" u="none" strike="noStrike" cap="none" dirty="0">
                <a:solidFill>
                  <a:schemeClr val="dk1"/>
                </a:solidFill>
                <a:latin typeface="Calibri"/>
                <a:ea typeface="Calibri"/>
                <a:cs typeface="Calibri"/>
                <a:sym typeface="Calibri"/>
              </a:rPr>
              <a:t>α</a:t>
            </a:r>
            <a:r>
              <a:rPr lang="en-US" sz="1500" b="1" i="0" u="none" strike="noStrike" cap="none" dirty="0" err="1">
                <a:solidFill>
                  <a:schemeClr val="dk1"/>
                </a:solidFill>
                <a:latin typeface="Calibri"/>
                <a:ea typeface="Calibri"/>
                <a:cs typeface="Calibri"/>
                <a:sym typeface="Calibri"/>
              </a:rPr>
              <a:t>κτικές</a:t>
            </a: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όχι</a:t>
            </a:r>
            <a:r>
              <a:rPr lang="en-US" sz="1500" b="0" i="0" u="none" strike="noStrike" cap="none" dirty="0">
                <a:solidFill>
                  <a:schemeClr val="dk1"/>
                </a:solidFill>
                <a:latin typeface="Calibri"/>
                <a:ea typeface="Calibri"/>
                <a:cs typeface="Calibri"/>
                <a:sym typeface="Calibri"/>
              </a:rPr>
              <a:t> απ</a:t>
            </a:r>
            <a:r>
              <a:rPr lang="en-US" sz="1500" b="0" i="0" u="none" strike="noStrike" cap="none" dirty="0" err="1">
                <a:solidFill>
                  <a:schemeClr val="dk1"/>
                </a:solidFill>
                <a:latin typeface="Calibri"/>
                <a:ea typeface="Calibri"/>
                <a:cs typeface="Calibri"/>
                <a:sym typeface="Calibri"/>
              </a:rPr>
              <a:t>όψεις</a:t>
            </a:r>
            <a:r>
              <a:rPr lang="en-US" sz="1500" b="0" i="0" u="none" strike="noStrike" cap="none" dirty="0">
                <a:solidFill>
                  <a:schemeClr val="dk1"/>
                </a:solidFill>
                <a:latin typeface="Calibri"/>
                <a:ea typeface="Calibri"/>
                <a:cs typeface="Calibri"/>
                <a:sym typeface="Calibri"/>
              </a:rPr>
              <a:t>.</a:t>
            </a:r>
            <a:endParaRPr sz="1500" dirty="0"/>
          </a:p>
          <a:p>
            <a:pPr marL="0" marR="0" lvl="0" indent="0" algn="l" rtl="0">
              <a:lnSpc>
                <a:spcPct val="100000"/>
              </a:lnSpc>
              <a:spcBef>
                <a:spcPts val="0"/>
              </a:spcBef>
              <a:spcAft>
                <a:spcPts val="0"/>
              </a:spcAft>
              <a:buNone/>
            </a:pPr>
            <a:r>
              <a:rPr lang="en-US" sz="1500" b="0" i="0" u="none" strike="noStrike" cap="none" dirty="0" err="1">
                <a:solidFill>
                  <a:schemeClr val="dk1"/>
                </a:solidFill>
                <a:latin typeface="Calibri"/>
                <a:ea typeface="Calibri"/>
                <a:cs typeface="Calibri"/>
                <a:sym typeface="Calibri"/>
              </a:rPr>
              <a:t>Π</a:t>
            </a:r>
            <a:r>
              <a:rPr lang="en-US" sz="1500" b="0" i="0" u="none" strike="noStrike" cap="none" dirty="0">
                <a:solidFill>
                  <a:schemeClr val="dk1"/>
                </a:solidFill>
                <a:latin typeface="Calibri"/>
                <a:ea typeface="Calibri"/>
                <a:cs typeface="Calibri"/>
                <a:sym typeface="Calibri"/>
              </a:rPr>
              <a:t>α</a:t>
            </a:r>
            <a:r>
              <a:rPr lang="en-US" sz="1500" b="0" i="0" u="none" strike="noStrike" cap="none" dirty="0" err="1">
                <a:solidFill>
                  <a:schemeClr val="dk1"/>
                </a:solidFill>
                <a:latin typeface="Calibri"/>
                <a:ea typeface="Calibri"/>
                <a:cs typeface="Calibri"/>
                <a:sym typeface="Calibri"/>
              </a:rPr>
              <a:t>ρ</a:t>
            </a:r>
            <a:r>
              <a:rPr lang="en-US" sz="1500" b="0" i="0" u="none" strike="noStrike" cap="none" dirty="0">
                <a:solidFill>
                  <a:schemeClr val="dk1"/>
                </a:solidFill>
                <a:latin typeface="Calibri"/>
                <a:ea typeface="Calibri"/>
                <a:cs typeface="Calibri"/>
                <a:sym typeface="Calibri"/>
              </a:rPr>
              <a:t>α</a:t>
            </a:r>
            <a:r>
              <a:rPr lang="en-US" sz="1500" b="0" i="0" u="none" strike="noStrike" cap="none" dirty="0" err="1">
                <a:solidFill>
                  <a:schemeClr val="dk1"/>
                </a:solidFill>
                <a:latin typeface="Calibri"/>
                <a:ea typeface="Calibri"/>
                <a:cs typeface="Calibri"/>
                <a:sym typeface="Calibri"/>
              </a:rPr>
              <a:t>δείγμ</a:t>
            </a:r>
            <a:r>
              <a:rPr lang="en-US" sz="1500" b="0" i="0" u="none" strike="noStrike" cap="none" dirty="0">
                <a:solidFill>
                  <a:schemeClr val="dk1"/>
                </a:solidFill>
                <a:latin typeface="Calibri"/>
                <a:ea typeface="Calibri"/>
                <a:cs typeface="Calibri"/>
                <a:sym typeface="Calibri"/>
              </a:rPr>
              <a:t>α</a:t>
            </a:r>
            <a:r>
              <a:rPr lang="en-US" sz="1500" b="0" i="0" u="none" strike="noStrike" cap="none" dirty="0" err="1">
                <a:solidFill>
                  <a:schemeClr val="dk1"/>
                </a:solidFill>
                <a:latin typeface="Calibri"/>
                <a:ea typeface="Calibri"/>
                <a:cs typeface="Calibri"/>
                <a:sym typeface="Calibri"/>
              </a:rPr>
              <a:t>τ</a:t>
            </a:r>
            <a:r>
              <a:rPr lang="en-US" sz="1500" b="0" i="0" u="none" strike="noStrike" cap="none" dirty="0">
                <a:solidFill>
                  <a:schemeClr val="dk1"/>
                </a:solidFill>
                <a:latin typeface="Calibri"/>
                <a:ea typeface="Calibri"/>
                <a:cs typeface="Calibri"/>
                <a:sym typeface="Calibri"/>
              </a:rPr>
              <a:t>α </a:t>
            </a:r>
            <a:r>
              <a:rPr lang="en-US" sz="1500" b="0" i="0" u="none" strike="noStrike" cap="none" dirty="0" err="1">
                <a:solidFill>
                  <a:schemeClr val="dk1"/>
                </a:solidFill>
                <a:latin typeface="Calibri"/>
                <a:ea typeface="Calibri"/>
                <a:cs typeface="Calibri"/>
                <a:sym typeface="Calibri"/>
              </a:rPr>
              <a:t>γι</a:t>
            </a:r>
            <a:r>
              <a:rPr lang="en-US" sz="1500" b="0" i="0" u="none" strike="noStrike" cap="none" dirty="0">
                <a:solidFill>
                  <a:schemeClr val="dk1"/>
                </a:solidFill>
                <a:latin typeface="Calibri"/>
                <a:ea typeface="Calibri"/>
                <a:cs typeface="Calibri"/>
                <a:sym typeface="Calibri"/>
              </a:rPr>
              <a:t>α </a:t>
            </a:r>
            <a:r>
              <a:rPr lang="en-US" sz="1500" b="0" i="0" u="none" strike="noStrike" cap="none" dirty="0" err="1">
                <a:solidFill>
                  <a:schemeClr val="dk1"/>
                </a:solidFill>
                <a:latin typeface="Calibri"/>
                <a:ea typeface="Calibri"/>
                <a:cs typeface="Calibri"/>
                <a:sym typeface="Calibri"/>
              </a:rPr>
              <a:t>το</a:t>
            </a: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τι</a:t>
            </a:r>
            <a:r>
              <a:rPr lang="en-US" sz="1500" b="0" i="0" u="none" strike="noStrike" cap="none" dirty="0">
                <a:solidFill>
                  <a:schemeClr val="dk1"/>
                </a:solidFill>
                <a:latin typeface="Calibri"/>
                <a:ea typeface="Calibri"/>
                <a:cs typeface="Calibri"/>
                <a:sym typeface="Calibri"/>
              </a:rPr>
              <a:t> ΔΕΝ π</a:t>
            </a:r>
            <a:r>
              <a:rPr lang="en-US" sz="1500" b="0" i="0" u="none" strike="noStrike" cap="none" dirty="0" err="1">
                <a:solidFill>
                  <a:schemeClr val="dk1"/>
                </a:solidFill>
                <a:latin typeface="Calibri"/>
                <a:ea typeface="Calibri"/>
                <a:cs typeface="Calibri"/>
                <a:sym typeface="Calibri"/>
              </a:rPr>
              <a:t>ρέ</a:t>
            </a:r>
            <a:r>
              <a:rPr lang="en-US" sz="1500" b="0" i="0" u="none" strike="noStrike" cap="none" dirty="0">
                <a:solidFill>
                  <a:schemeClr val="dk1"/>
                </a:solidFill>
                <a:latin typeface="Calibri"/>
                <a:ea typeface="Calibri"/>
                <a:cs typeface="Calibri"/>
                <a:sym typeface="Calibri"/>
              </a:rPr>
              <a:t>π</a:t>
            </a:r>
            <a:r>
              <a:rPr lang="en-US" sz="1500" b="0" i="0" u="none" strike="noStrike" cap="none" dirty="0" err="1">
                <a:solidFill>
                  <a:schemeClr val="dk1"/>
                </a:solidFill>
                <a:latin typeface="Calibri"/>
                <a:ea typeface="Calibri"/>
                <a:cs typeface="Calibri"/>
                <a:sym typeface="Calibri"/>
              </a:rPr>
              <a:t>ει</a:t>
            </a: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ν</a:t>
            </a:r>
            <a:r>
              <a:rPr lang="en-US" sz="1500" b="0" i="0" u="none" strike="noStrike" cap="none" dirty="0">
                <a:solidFill>
                  <a:schemeClr val="dk1"/>
                </a:solidFill>
                <a:latin typeface="Calibri"/>
                <a:ea typeface="Calibri"/>
                <a:cs typeface="Calibri"/>
                <a:sym typeface="Calibri"/>
              </a:rPr>
              <a:t>α </a:t>
            </a:r>
            <a:r>
              <a:rPr lang="en-US" sz="1500" b="0" i="0" u="none" strike="noStrike" cap="none" dirty="0" err="1">
                <a:solidFill>
                  <a:schemeClr val="dk1"/>
                </a:solidFill>
                <a:latin typeface="Calibri"/>
                <a:ea typeface="Calibri"/>
                <a:cs typeface="Calibri"/>
                <a:sym typeface="Calibri"/>
              </a:rPr>
              <a:t>γράψετε</a:t>
            </a:r>
            <a:r>
              <a:rPr lang="en-US" sz="1500" b="0" i="0" u="none" strike="noStrike" cap="none" dirty="0">
                <a:solidFill>
                  <a:schemeClr val="dk1"/>
                </a:solidFill>
                <a:latin typeface="Calibri"/>
                <a:ea typeface="Calibri"/>
                <a:cs typeface="Calibri"/>
                <a:sym typeface="Calibri"/>
              </a:rPr>
              <a:t>:</a:t>
            </a:r>
            <a:br>
              <a:rPr lang="en-US" sz="1500" b="0" i="0" u="none" strike="noStrike" cap="none" dirty="0">
                <a:solidFill>
                  <a:schemeClr val="dk1"/>
                </a:solidFill>
                <a:latin typeface="Calibri"/>
                <a:ea typeface="Calibri"/>
                <a:cs typeface="Calibri"/>
                <a:sym typeface="Calibri"/>
              </a:rPr>
            </a:b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Οι</a:t>
            </a:r>
            <a:r>
              <a:rPr lang="en-US" sz="1500" b="0" i="0" u="none" strike="noStrike" cap="none" dirty="0">
                <a:solidFill>
                  <a:schemeClr val="dk1"/>
                </a:solidFill>
                <a:latin typeface="Calibri"/>
                <a:ea typeface="Calibri"/>
                <a:cs typeface="Calibri"/>
                <a:sym typeface="Calibri"/>
              </a:rPr>
              <a:t> </a:t>
            </a:r>
            <a:r>
              <a:rPr lang="el-GR" sz="1500" b="0" i="0" u="none" strike="noStrike" cap="none" dirty="0">
                <a:solidFill>
                  <a:schemeClr val="dk1"/>
                </a:solidFill>
                <a:latin typeface="Calibri"/>
                <a:ea typeface="Calibri"/>
                <a:cs typeface="Calibri"/>
                <a:sym typeface="Calibri"/>
              </a:rPr>
              <a:t>εκπαιδευτικοί</a:t>
            </a: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νοιάζοντ</a:t>
            </a:r>
            <a:r>
              <a:rPr lang="en-US" sz="1500" b="0" i="0" u="none" strike="noStrike" cap="none" dirty="0">
                <a:solidFill>
                  <a:schemeClr val="dk1"/>
                </a:solidFill>
                <a:latin typeface="Calibri"/>
                <a:ea typeface="Calibri"/>
                <a:cs typeface="Calibri"/>
                <a:sym typeface="Calibri"/>
              </a:rPr>
              <a:t>α</a:t>
            </a:r>
            <a:r>
              <a:rPr lang="en-US" sz="1500" b="0" i="0" u="none" strike="noStrike" cap="none" dirty="0" err="1">
                <a:solidFill>
                  <a:schemeClr val="dk1"/>
                </a:solidFill>
                <a:latin typeface="Calibri"/>
                <a:ea typeface="Calibri"/>
                <a:cs typeface="Calibri"/>
                <a:sym typeface="Calibri"/>
              </a:rPr>
              <a:t>ι</a:t>
            </a: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γι</a:t>
            </a:r>
            <a:r>
              <a:rPr lang="en-US" sz="1500" b="0" i="0" u="none" strike="noStrike" cap="none" dirty="0">
                <a:solidFill>
                  <a:schemeClr val="dk1"/>
                </a:solidFill>
                <a:latin typeface="Calibri"/>
                <a:ea typeface="Calibri"/>
                <a:cs typeface="Calibri"/>
                <a:sym typeface="Calibri"/>
              </a:rPr>
              <a:t>α </a:t>
            </a:r>
            <a:r>
              <a:rPr lang="en-US" sz="1500" b="0" i="0" u="none" strike="noStrike" cap="none" dirty="0" err="1">
                <a:solidFill>
                  <a:schemeClr val="dk1"/>
                </a:solidFill>
                <a:latin typeface="Calibri"/>
                <a:ea typeface="Calibri"/>
                <a:cs typeface="Calibri"/>
                <a:sym typeface="Calibri"/>
              </a:rPr>
              <a:t>τους</a:t>
            </a:r>
            <a:r>
              <a:rPr lang="el-GR" sz="1500" b="0" i="0" u="none" strike="noStrike" cap="none" dirty="0">
                <a:solidFill>
                  <a:schemeClr val="dk1"/>
                </a:solidFill>
                <a:latin typeface="Calibri"/>
                <a:ea typeface="Calibri"/>
                <a:cs typeface="Calibri"/>
                <a:sym typeface="Calibri"/>
              </a:rPr>
              <a:t>/τις</a:t>
            </a: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μ</a:t>
            </a:r>
            <a:r>
              <a:rPr lang="en-US" sz="1500" b="0" i="0" u="none" strike="noStrike" cap="none" dirty="0">
                <a:solidFill>
                  <a:schemeClr val="dk1"/>
                </a:solidFill>
                <a:latin typeface="Calibri"/>
                <a:ea typeface="Calibri"/>
                <a:cs typeface="Calibri"/>
                <a:sym typeface="Calibri"/>
              </a:rPr>
              <a:t>α</a:t>
            </a:r>
            <a:r>
              <a:rPr lang="en-US" sz="1500" b="0" i="0" u="none" strike="noStrike" cap="none" dirty="0" err="1">
                <a:solidFill>
                  <a:schemeClr val="dk1"/>
                </a:solidFill>
                <a:latin typeface="Calibri"/>
                <a:ea typeface="Calibri"/>
                <a:cs typeface="Calibri"/>
                <a:sym typeface="Calibri"/>
              </a:rPr>
              <a:t>θητές</a:t>
            </a:r>
            <a:r>
              <a:rPr lang="el-GR" sz="1500" dirty="0">
                <a:solidFill>
                  <a:schemeClr val="dk1"/>
                </a:solidFill>
                <a:latin typeface="Calibri"/>
                <a:ea typeface="Calibri"/>
                <a:cs typeface="Calibri"/>
                <a:sym typeface="Calibri"/>
              </a:rPr>
              <a:t>/μαθήτριες</a:t>
            </a:r>
            <a:r>
              <a:rPr lang="en-US" sz="1500" b="0" i="0" u="none" strike="noStrike" cap="none" dirty="0">
                <a:solidFill>
                  <a:schemeClr val="dk1"/>
                </a:solidFill>
                <a:latin typeface="Calibri"/>
                <a:ea typeface="Calibri"/>
                <a:cs typeface="Calibri"/>
                <a:sym typeface="Calibri"/>
              </a:rPr>
              <a:t>.»</a:t>
            </a:r>
            <a:br>
              <a:rPr lang="en-US" sz="1500" b="0" i="0" u="none" strike="noStrike" cap="none" dirty="0">
                <a:solidFill>
                  <a:schemeClr val="dk1"/>
                </a:solidFill>
                <a:latin typeface="Calibri"/>
                <a:ea typeface="Calibri"/>
                <a:cs typeface="Calibri"/>
                <a:sym typeface="Calibri"/>
              </a:rPr>
            </a:b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Θέλουμε</a:t>
            </a: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κ</a:t>
            </a:r>
            <a:r>
              <a:rPr lang="en-US" sz="1500" b="0" i="0" u="none" strike="noStrike" cap="none" dirty="0">
                <a:solidFill>
                  <a:schemeClr val="dk1"/>
                </a:solidFill>
                <a:latin typeface="Calibri"/>
                <a:ea typeface="Calibri"/>
                <a:cs typeface="Calibri"/>
                <a:sym typeface="Calibri"/>
              </a:rPr>
              <a:t>α</a:t>
            </a:r>
            <a:r>
              <a:rPr lang="en-US" sz="1500" b="0" i="0" u="none" strike="noStrike" cap="none" dirty="0" err="1">
                <a:solidFill>
                  <a:schemeClr val="dk1"/>
                </a:solidFill>
                <a:latin typeface="Calibri"/>
                <a:ea typeface="Calibri"/>
                <a:cs typeface="Calibri"/>
                <a:sym typeface="Calibri"/>
              </a:rPr>
              <a:t>λύτερες</a:t>
            </a: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σχέσεις</a:t>
            </a:r>
            <a:r>
              <a:rPr lang="en-US" sz="1500" b="0" i="0" u="none" strike="noStrike" cap="none" dirty="0">
                <a:solidFill>
                  <a:schemeClr val="dk1"/>
                </a:solidFill>
                <a:latin typeface="Calibri"/>
                <a:ea typeface="Calibri"/>
                <a:cs typeface="Calibri"/>
                <a:sym typeface="Calibri"/>
              </a:rPr>
              <a:t>».</a:t>
            </a:r>
            <a:endParaRPr sz="1500" dirty="0"/>
          </a:p>
          <a:p>
            <a:pPr marL="0" marR="0" lvl="0" indent="0" algn="l" rtl="0">
              <a:lnSpc>
                <a:spcPct val="100000"/>
              </a:lnSpc>
              <a:spcBef>
                <a:spcPts val="0"/>
              </a:spcBef>
              <a:spcAft>
                <a:spcPts val="0"/>
              </a:spcAft>
              <a:buNone/>
            </a:pPr>
            <a:r>
              <a:rPr lang="en-US" sz="1500" b="0" i="0" u="none" strike="noStrike" cap="none" dirty="0" err="1">
                <a:solidFill>
                  <a:schemeClr val="dk1"/>
                </a:solidFill>
                <a:latin typeface="Calibri"/>
                <a:ea typeface="Calibri"/>
                <a:cs typeface="Calibri"/>
                <a:sym typeface="Calibri"/>
              </a:rPr>
              <a:t>Π</a:t>
            </a:r>
            <a:r>
              <a:rPr lang="en-US" sz="1500" b="0" i="0" u="none" strike="noStrike" cap="none" dirty="0">
                <a:solidFill>
                  <a:schemeClr val="dk1"/>
                </a:solidFill>
                <a:latin typeface="Calibri"/>
                <a:ea typeface="Calibri"/>
                <a:cs typeface="Calibri"/>
                <a:sym typeface="Calibri"/>
              </a:rPr>
              <a:t>α</a:t>
            </a:r>
            <a:r>
              <a:rPr lang="en-US" sz="1500" b="0" i="0" u="none" strike="noStrike" cap="none" dirty="0" err="1">
                <a:solidFill>
                  <a:schemeClr val="dk1"/>
                </a:solidFill>
                <a:latin typeface="Calibri"/>
                <a:ea typeface="Calibri"/>
                <a:cs typeface="Calibri"/>
                <a:sym typeface="Calibri"/>
              </a:rPr>
              <a:t>ρ</a:t>
            </a:r>
            <a:r>
              <a:rPr lang="en-US" sz="1500" b="0" i="0" u="none" strike="noStrike" cap="none" dirty="0">
                <a:solidFill>
                  <a:schemeClr val="dk1"/>
                </a:solidFill>
                <a:latin typeface="Calibri"/>
                <a:ea typeface="Calibri"/>
                <a:cs typeface="Calibri"/>
                <a:sym typeface="Calibri"/>
              </a:rPr>
              <a:t>α</a:t>
            </a:r>
            <a:r>
              <a:rPr lang="en-US" sz="1500" b="0" i="0" u="none" strike="noStrike" cap="none" dirty="0" err="1">
                <a:solidFill>
                  <a:schemeClr val="dk1"/>
                </a:solidFill>
                <a:latin typeface="Calibri"/>
                <a:ea typeface="Calibri"/>
                <a:cs typeface="Calibri"/>
                <a:sym typeface="Calibri"/>
              </a:rPr>
              <a:t>δείγμ</a:t>
            </a:r>
            <a:r>
              <a:rPr lang="en-US" sz="1500" b="0" i="0" u="none" strike="noStrike" cap="none" dirty="0">
                <a:solidFill>
                  <a:schemeClr val="dk1"/>
                </a:solidFill>
                <a:latin typeface="Calibri"/>
                <a:ea typeface="Calibri"/>
                <a:cs typeface="Calibri"/>
                <a:sym typeface="Calibri"/>
              </a:rPr>
              <a:t>α</a:t>
            </a:r>
            <a:r>
              <a:rPr lang="en-US" sz="1500" b="0" i="0" u="none" strike="noStrike" cap="none" dirty="0" err="1">
                <a:solidFill>
                  <a:schemeClr val="dk1"/>
                </a:solidFill>
                <a:latin typeface="Calibri"/>
                <a:ea typeface="Calibri"/>
                <a:cs typeface="Calibri"/>
                <a:sym typeface="Calibri"/>
              </a:rPr>
              <a:t>τ</a:t>
            </a:r>
            <a:r>
              <a:rPr lang="en-US" sz="1500" b="0" i="0" u="none" strike="noStrike" cap="none" dirty="0">
                <a:solidFill>
                  <a:schemeClr val="dk1"/>
                </a:solidFill>
                <a:latin typeface="Calibri"/>
                <a:ea typeface="Calibri"/>
                <a:cs typeface="Calibri"/>
                <a:sym typeface="Calibri"/>
              </a:rPr>
              <a:t>α </a:t>
            </a:r>
            <a:r>
              <a:rPr lang="en-US" sz="1500" b="0" i="0" u="none" strike="noStrike" cap="none" dirty="0" err="1">
                <a:solidFill>
                  <a:schemeClr val="dk1"/>
                </a:solidFill>
                <a:latin typeface="Calibri"/>
                <a:ea typeface="Calibri"/>
                <a:cs typeface="Calibri"/>
                <a:sym typeface="Calibri"/>
              </a:rPr>
              <a:t>γι</a:t>
            </a:r>
            <a:r>
              <a:rPr lang="en-US" sz="1500" b="0" i="0" u="none" strike="noStrike" cap="none" dirty="0">
                <a:solidFill>
                  <a:schemeClr val="dk1"/>
                </a:solidFill>
                <a:latin typeface="Calibri"/>
                <a:ea typeface="Calibri"/>
                <a:cs typeface="Calibri"/>
                <a:sym typeface="Calibri"/>
              </a:rPr>
              <a:t>α </a:t>
            </a:r>
            <a:r>
              <a:rPr lang="en-US" sz="1500" b="0" i="0" u="none" strike="noStrike" cap="none" dirty="0" err="1">
                <a:solidFill>
                  <a:schemeClr val="dk1"/>
                </a:solidFill>
                <a:latin typeface="Calibri"/>
                <a:ea typeface="Calibri"/>
                <a:cs typeface="Calibri"/>
                <a:sym typeface="Calibri"/>
              </a:rPr>
              <a:t>το</a:t>
            </a: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τι</a:t>
            </a:r>
            <a:r>
              <a:rPr lang="en-US" sz="1500" b="0" i="0" u="none" strike="noStrike" cap="none" dirty="0">
                <a:solidFill>
                  <a:schemeClr val="dk1"/>
                </a:solidFill>
                <a:latin typeface="Calibri"/>
                <a:ea typeface="Calibri"/>
                <a:cs typeface="Calibri"/>
                <a:sym typeface="Calibri"/>
              </a:rPr>
              <a:t> π</a:t>
            </a:r>
            <a:r>
              <a:rPr lang="en-US" sz="1500" b="0" i="0" u="none" strike="noStrike" cap="none" dirty="0" err="1">
                <a:solidFill>
                  <a:schemeClr val="dk1"/>
                </a:solidFill>
                <a:latin typeface="Calibri"/>
                <a:ea typeface="Calibri"/>
                <a:cs typeface="Calibri"/>
                <a:sym typeface="Calibri"/>
              </a:rPr>
              <a:t>ρέ</a:t>
            </a:r>
            <a:r>
              <a:rPr lang="en-US" sz="1500" b="0" i="0" u="none" strike="noStrike" cap="none" dirty="0">
                <a:solidFill>
                  <a:schemeClr val="dk1"/>
                </a:solidFill>
                <a:latin typeface="Calibri"/>
                <a:ea typeface="Calibri"/>
                <a:cs typeface="Calibri"/>
                <a:sym typeface="Calibri"/>
              </a:rPr>
              <a:t>π</a:t>
            </a:r>
            <a:r>
              <a:rPr lang="en-US" sz="1500" b="0" i="0" u="none" strike="noStrike" cap="none" dirty="0" err="1">
                <a:solidFill>
                  <a:schemeClr val="dk1"/>
                </a:solidFill>
                <a:latin typeface="Calibri"/>
                <a:ea typeface="Calibri"/>
                <a:cs typeface="Calibri"/>
                <a:sym typeface="Calibri"/>
              </a:rPr>
              <a:t>ει</a:t>
            </a: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ν</a:t>
            </a:r>
            <a:r>
              <a:rPr lang="en-US" sz="1500" b="0" i="0" u="none" strike="noStrike" cap="none" dirty="0">
                <a:solidFill>
                  <a:schemeClr val="dk1"/>
                </a:solidFill>
                <a:latin typeface="Calibri"/>
                <a:ea typeface="Calibri"/>
                <a:cs typeface="Calibri"/>
                <a:sym typeface="Calibri"/>
              </a:rPr>
              <a:t>α </a:t>
            </a:r>
            <a:r>
              <a:rPr lang="en-US" sz="1500" b="0" i="0" u="none" strike="noStrike" cap="none" dirty="0" err="1">
                <a:solidFill>
                  <a:schemeClr val="dk1"/>
                </a:solidFill>
                <a:latin typeface="Calibri"/>
                <a:ea typeface="Calibri"/>
                <a:cs typeface="Calibri"/>
                <a:sym typeface="Calibri"/>
              </a:rPr>
              <a:t>γράψετε</a:t>
            </a:r>
            <a:r>
              <a:rPr lang="en-US" sz="1500" b="0" i="0" u="none" strike="noStrike" cap="none" dirty="0">
                <a:solidFill>
                  <a:schemeClr val="dk1"/>
                </a:solidFill>
                <a:latin typeface="Calibri"/>
                <a:ea typeface="Calibri"/>
                <a:cs typeface="Calibri"/>
                <a:sym typeface="Calibri"/>
              </a:rPr>
              <a:t> (πα</a:t>
            </a:r>
            <a:r>
              <a:rPr lang="en-US" sz="1500" b="0" i="0" u="none" strike="noStrike" cap="none" dirty="0" err="1">
                <a:solidFill>
                  <a:schemeClr val="dk1"/>
                </a:solidFill>
                <a:latin typeface="Calibri"/>
                <a:ea typeface="Calibri"/>
                <a:cs typeface="Calibri"/>
                <a:sym typeface="Calibri"/>
              </a:rPr>
              <a:t>ρ</a:t>
            </a:r>
            <a:r>
              <a:rPr lang="en-US" sz="1500" b="0" i="0" u="none" strike="noStrike" cap="none" dirty="0">
                <a:solidFill>
                  <a:schemeClr val="dk1"/>
                </a:solidFill>
                <a:latin typeface="Calibri"/>
                <a:ea typeface="Calibri"/>
                <a:cs typeface="Calibri"/>
                <a:sym typeface="Calibri"/>
              </a:rPr>
              <a:t>α</a:t>
            </a:r>
            <a:r>
              <a:rPr lang="en-US" sz="1500" b="0" i="0" u="none" strike="noStrike" cap="none" dirty="0" err="1">
                <a:solidFill>
                  <a:schemeClr val="dk1"/>
                </a:solidFill>
                <a:latin typeface="Calibri"/>
                <a:ea typeface="Calibri"/>
                <a:cs typeface="Calibri"/>
                <a:sym typeface="Calibri"/>
              </a:rPr>
              <a:t>τηρήσιμ</a:t>
            </a:r>
            <a:r>
              <a:rPr lang="en-US" sz="1500" b="0" i="0" u="none" strike="noStrike" cap="none" dirty="0">
                <a:solidFill>
                  <a:schemeClr val="dk1"/>
                </a:solidFill>
                <a:latin typeface="Calibri"/>
                <a:ea typeface="Calibri"/>
                <a:cs typeface="Calibri"/>
                <a:sym typeface="Calibri"/>
              </a:rPr>
              <a:t>α):</a:t>
            </a:r>
            <a:br>
              <a:rPr lang="en-US" sz="1500" b="0" i="0" u="none" strike="noStrike" cap="none" dirty="0">
                <a:solidFill>
                  <a:schemeClr val="dk1"/>
                </a:solidFill>
                <a:latin typeface="Calibri"/>
                <a:ea typeface="Calibri"/>
                <a:cs typeface="Calibri"/>
                <a:sym typeface="Calibri"/>
              </a:rPr>
            </a:b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Οι</a:t>
            </a: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εκ</a:t>
            </a:r>
            <a:r>
              <a:rPr lang="en-US" sz="1500" b="0" i="0" u="none" strike="noStrike" cap="none" dirty="0">
                <a:solidFill>
                  <a:schemeClr val="dk1"/>
                </a:solidFill>
                <a:latin typeface="Calibri"/>
                <a:ea typeface="Calibri"/>
                <a:cs typeface="Calibri"/>
                <a:sym typeface="Calibri"/>
              </a:rPr>
              <a:t>πα</a:t>
            </a:r>
            <a:r>
              <a:rPr lang="en-US" sz="1500" b="0" i="0" u="none" strike="noStrike" cap="none" dirty="0" err="1">
                <a:solidFill>
                  <a:schemeClr val="dk1"/>
                </a:solidFill>
                <a:latin typeface="Calibri"/>
                <a:ea typeface="Calibri"/>
                <a:cs typeface="Calibri"/>
                <a:sym typeface="Calibri"/>
              </a:rPr>
              <a:t>ιδευτικοί</a:t>
            </a: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χ</a:t>
            </a:r>
            <a:r>
              <a:rPr lang="en-US" sz="1500" b="0" i="0" u="none" strike="noStrike" cap="none" dirty="0">
                <a:solidFill>
                  <a:schemeClr val="dk1"/>
                </a:solidFill>
                <a:latin typeface="Calibri"/>
                <a:ea typeface="Calibri"/>
                <a:cs typeface="Calibri"/>
                <a:sym typeface="Calibri"/>
              </a:rPr>
              <a:t>α</a:t>
            </a:r>
            <a:r>
              <a:rPr lang="en-US" sz="1500" b="0" i="0" u="none" strike="noStrike" cap="none" dirty="0" err="1">
                <a:solidFill>
                  <a:schemeClr val="dk1"/>
                </a:solidFill>
                <a:latin typeface="Calibri"/>
                <a:ea typeface="Calibri"/>
                <a:cs typeface="Calibri"/>
                <a:sym typeface="Calibri"/>
              </a:rPr>
              <a:t>ιρετούν</a:t>
            </a: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τους</a:t>
            </a:r>
            <a:r>
              <a:rPr lang="el-GR" sz="1500" b="0" i="0" u="none" strike="noStrike" cap="none" dirty="0">
                <a:solidFill>
                  <a:schemeClr val="dk1"/>
                </a:solidFill>
                <a:latin typeface="Calibri"/>
                <a:ea typeface="Calibri"/>
                <a:cs typeface="Calibri"/>
                <a:sym typeface="Calibri"/>
              </a:rPr>
              <a:t>/τις</a:t>
            </a: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μ</a:t>
            </a:r>
            <a:r>
              <a:rPr lang="en-US" sz="1500" b="0" i="0" u="none" strike="noStrike" cap="none" dirty="0">
                <a:solidFill>
                  <a:schemeClr val="dk1"/>
                </a:solidFill>
                <a:latin typeface="Calibri"/>
                <a:ea typeface="Calibri"/>
                <a:cs typeface="Calibri"/>
                <a:sym typeface="Calibri"/>
              </a:rPr>
              <a:t>α</a:t>
            </a:r>
            <a:r>
              <a:rPr lang="en-US" sz="1500" b="0" i="0" u="none" strike="noStrike" cap="none" dirty="0" err="1">
                <a:solidFill>
                  <a:schemeClr val="dk1"/>
                </a:solidFill>
                <a:latin typeface="Calibri"/>
                <a:ea typeface="Calibri"/>
                <a:cs typeface="Calibri"/>
                <a:sym typeface="Calibri"/>
              </a:rPr>
              <a:t>θητές</a:t>
            </a:r>
            <a:r>
              <a:rPr lang="el-GR" sz="1500" b="0" i="0" u="none" strike="noStrike" cap="none" dirty="0">
                <a:solidFill>
                  <a:schemeClr val="dk1"/>
                </a:solidFill>
                <a:latin typeface="Calibri"/>
                <a:ea typeface="Calibri"/>
                <a:cs typeface="Calibri"/>
                <a:sym typeface="Calibri"/>
              </a:rPr>
              <a:t>/μαθήτριες</a:t>
            </a: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της</a:t>
            </a: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τάξης</a:t>
            </a: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κάθε</a:t>
            </a:r>
            <a:r>
              <a:rPr lang="en-US" sz="1500" b="0" i="0" u="none" strike="noStrike" cap="none" dirty="0">
                <a:solidFill>
                  <a:schemeClr val="dk1"/>
                </a:solidFill>
                <a:latin typeface="Calibri"/>
                <a:ea typeface="Calibri"/>
                <a:cs typeface="Calibri"/>
                <a:sym typeface="Calibri"/>
              </a:rPr>
              <a:t> π</a:t>
            </a:r>
            <a:r>
              <a:rPr lang="en-US" sz="1500" b="0" i="0" u="none" strike="noStrike" cap="none" dirty="0" err="1">
                <a:solidFill>
                  <a:schemeClr val="dk1"/>
                </a:solidFill>
                <a:latin typeface="Calibri"/>
                <a:ea typeface="Calibri"/>
                <a:cs typeface="Calibri"/>
                <a:sym typeface="Calibri"/>
              </a:rPr>
              <a:t>ρωί</a:t>
            </a:r>
            <a:r>
              <a:rPr lang="en-US" sz="1500" b="0" i="0" u="none" strike="noStrike" cap="none" dirty="0">
                <a:solidFill>
                  <a:schemeClr val="dk1"/>
                </a:solidFill>
                <a:latin typeface="Calibri"/>
                <a:ea typeface="Calibri"/>
                <a:cs typeface="Calibri"/>
                <a:sym typeface="Calibri"/>
              </a:rPr>
              <a:t>».</a:t>
            </a:r>
            <a:br>
              <a:rPr lang="en-US" sz="1500" b="0" i="0" u="none" strike="noStrike" cap="none" dirty="0">
                <a:solidFill>
                  <a:schemeClr val="dk1"/>
                </a:solidFill>
                <a:latin typeface="Calibri"/>
                <a:ea typeface="Calibri"/>
                <a:cs typeface="Calibri"/>
                <a:sym typeface="Calibri"/>
              </a:rPr>
            </a:b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Οι</a:t>
            </a: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μ</a:t>
            </a:r>
            <a:r>
              <a:rPr lang="en-US" sz="1500" b="0" i="0" u="none" strike="noStrike" cap="none" dirty="0">
                <a:solidFill>
                  <a:schemeClr val="dk1"/>
                </a:solidFill>
                <a:latin typeface="Calibri"/>
                <a:ea typeface="Calibri"/>
                <a:cs typeface="Calibri"/>
                <a:sym typeface="Calibri"/>
              </a:rPr>
              <a:t>α</a:t>
            </a:r>
            <a:r>
              <a:rPr lang="en-US" sz="1500" b="0" i="0" u="none" strike="noStrike" cap="none" dirty="0" err="1">
                <a:solidFill>
                  <a:schemeClr val="dk1"/>
                </a:solidFill>
                <a:latin typeface="Calibri"/>
                <a:ea typeface="Calibri"/>
                <a:cs typeface="Calibri"/>
                <a:sym typeface="Calibri"/>
              </a:rPr>
              <a:t>θητές</a:t>
            </a:r>
            <a:r>
              <a:rPr lang="el-GR" sz="1500" b="0" i="0" u="none" strike="noStrike" cap="none" dirty="0">
                <a:solidFill>
                  <a:schemeClr val="dk1"/>
                </a:solidFill>
                <a:latin typeface="Calibri"/>
                <a:ea typeface="Calibri"/>
                <a:cs typeface="Calibri"/>
                <a:sym typeface="Calibri"/>
              </a:rPr>
              <a:t>/μαθήτριες</a:t>
            </a:r>
            <a:r>
              <a:rPr lang="en-US" sz="1500" b="0" i="0" u="none" strike="noStrike" cap="none" dirty="0">
                <a:solidFill>
                  <a:schemeClr val="dk1"/>
                </a:solidFill>
                <a:latin typeface="Calibri"/>
                <a:ea typeface="Calibri"/>
                <a:cs typeface="Calibri"/>
                <a:sym typeface="Calibri"/>
              </a:rPr>
              <a:t> </a:t>
            </a:r>
            <a:r>
              <a:rPr lang="el-GR" sz="1500" b="0" i="0" u="none" strike="noStrike" cap="none" dirty="0">
                <a:solidFill>
                  <a:schemeClr val="dk1"/>
                </a:solidFill>
                <a:latin typeface="Calibri"/>
                <a:ea typeface="Calibri"/>
                <a:cs typeface="Calibri"/>
                <a:sym typeface="Calibri"/>
              </a:rPr>
              <a:t>συμμετέχουν σε</a:t>
            </a: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έν</a:t>
            </a:r>
            <a:r>
              <a:rPr lang="en-US" sz="1500" b="0" i="0" u="none" strike="noStrike" cap="none" dirty="0">
                <a:solidFill>
                  <a:schemeClr val="dk1"/>
                </a:solidFill>
                <a:latin typeface="Calibri"/>
                <a:ea typeface="Calibri"/>
                <a:cs typeface="Calibri"/>
                <a:sym typeface="Calibri"/>
              </a:rPr>
              <a:t>α</a:t>
            </a:r>
            <a:r>
              <a:rPr lang="el-GR" sz="1500" b="0" i="0" u="none" strike="noStrike" cap="none" dirty="0">
                <a:solidFill>
                  <a:schemeClr val="dk1"/>
                </a:solidFill>
                <a:latin typeface="Calibri"/>
                <a:ea typeface="Calibri"/>
                <a:cs typeface="Calibri"/>
                <a:sym typeface="Calibri"/>
              </a:rPr>
              <a:t>ν</a:t>
            </a: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σύντομο</a:t>
            </a: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έ</a:t>
            </a:r>
            <a:r>
              <a:rPr lang="el-GR" sz="1500" b="0" i="0" u="none" strike="noStrike" cap="none" dirty="0" err="1">
                <a:solidFill>
                  <a:schemeClr val="dk1"/>
                </a:solidFill>
                <a:latin typeface="Calibri"/>
                <a:ea typeface="Calibri"/>
                <a:cs typeface="Calibri"/>
                <a:sym typeface="Calibri"/>
              </a:rPr>
              <a:t>λεγχο</a:t>
            </a:r>
            <a:r>
              <a:rPr lang="el-GR" sz="1500" b="0" i="0" u="none" strike="noStrike" cap="none" dirty="0">
                <a:solidFill>
                  <a:schemeClr val="dk1"/>
                </a:solidFill>
                <a:latin typeface="Calibri"/>
                <a:ea typeface="Calibri"/>
                <a:cs typeface="Calibri"/>
                <a:sym typeface="Calibri"/>
              </a:rPr>
              <a:t> των συναισθημάτων τους</a:t>
            </a: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κάθε</a:t>
            </a: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Δευτέρ</a:t>
            </a:r>
            <a:r>
              <a:rPr lang="en-US" sz="1500" b="0" i="0" u="none" strike="noStrike" cap="none" dirty="0">
                <a:solidFill>
                  <a:schemeClr val="dk1"/>
                </a:solidFill>
                <a:latin typeface="Calibri"/>
                <a:ea typeface="Calibri"/>
                <a:cs typeface="Calibri"/>
                <a:sym typeface="Calibri"/>
              </a:rPr>
              <a:t>α».</a:t>
            </a:r>
            <a:endParaRPr sz="1500" dirty="0"/>
          </a:p>
        </p:txBody>
      </p:sp>
      <p:graphicFrame>
        <p:nvGraphicFramePr>
          <p:cNvPr id="206" name="Google Shape;206;p15"/>
          <p:cNvGraphicFramePr/>
          <p:nvPr>
            <p:extLst>
              <p:ext uri="{D42A27DB-BD31-4B8C-83A1-F6EECF244321}">
                <p14:modId xmlns:p14="http://schemas.microsoft.com/office/powerpoint/2010/main" val="1585258133"/>
              </p:ext>
            </p:extLst>
          </p:nvPr>
        </p:nvGraphicFramePr>
        <p:xfrm>
          <a:off x="5109210" y="1036062"/>
          <a:ext cx="6933260" cy="3154210"/>
        </p:xfrm>
        <a:graphic>
          <a:graphicData uri="http://schemas.openxmlformats.org/drawingml/2006/table">
            <a:tbl>
              <a:tblPr>
                <a:noFill/>
                <a:tableStyleId>{0A5DCDD1-13CB-4352-8B20-2F4A6168BD3B}</a:tableStyleId>
              </a:tblPr>
              <a:tblGrid>
                <a:gridCol w="2083708">
                  <a:extLst>
                    <a:ext uri="{9D8B030D-6E8A-4147-A177-3AD203B41FA5}">
                      <a16:colId xmlns:a16="http://schemas.microsoft.com/office/drawing/2014/main" val="20000"/>
                    </a:ext>
                  </a:extLst>
                </a:gridCol>
                <a:gridCol w="2538465">
                  <a:extLst>
                    <a:ext uri="{9D8B030D-6E8A-4147-A177-3AD203B41FA5}">
                      <a16:colId xmlns:a16="http://schemas.microsoft.com/office/drawing/2014/main" val="20001"/>
                    </a:ext>
                  </a:extLst>
                </a:gridCol>
                <a:gridCol w="2311087">
                  <a:extLst>
                    <a:ext uri="{9D8B030D-6E8A-4147-A177-3AD203B41FA5}">
                      <a16:colId xmlns:a16="http://schemas.microsoft.com/office/drawing/2014/main" val="20002"/>
                    </a:ext>
                  </a:extLst>
                </a:gridCol>
              </a:tblGrid>
              <a:tr h="370250">
                <a:tc>
                  <a:txBody>
                    <a:bodyPr/>
                    <a:lstStyle/>
                    <a:p>
                      <a:pPr marL="0" marR="0" lvl="0" indent="0" algn="l" rtl="0">
                        <a:lnSpc>
                          <a:spcPct val="100000"/>
                        </a:lnSpc>
                        <a:spcBef>
                          <a:spcPts val="0"/>
                        </a:spcBef>
                        <a:spcAft>
                          <a:spcPts val="0"/>
                        </a:spcAft>
                        <a:buClr>
                          <a:srgbClr val="000000"/>
                        </a:buClr>
                        <a:buSzPts val="1400"/>
                        <a:buFont typeface="Arial"/>
                        <a:buNone/>
                      </a:pPr>
                      <a:r>
                        <a:rPr lang="el-GR" sz="1200" b="1" i="0" u="none" strike="noStrike" cap="none" dirty="0"/>
                        <a:t>Τομ</a:t>
                      </a:r>
                      <a:r>
                        <a:rPr lang="en-US" sz="1200" b="1" i="0" u="none" strike="noStrike" cap="none" dirty="0" err="1"/>
                        <a:t>έ</a:t>
                      </a:r>
                      <a:r>
                        <a:rPr lang="el-GR" sz="1200" b="1" i="0" u="none" strike="noStrike" cap="none" dirty="0"/>
                        <a:t>ας</a:t>
                      </a:r>
                      <a:r>
                        <a:rPr lang="en-US" sz="1200" b="1" i="0" u="none" strike="noStrike" cap="none" dirty="0"/>
                        <a:t> SWOT</a:t>
                      </a:r>
                      <a:endParaRPr sz="1200"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tabLst>
                          <a:tab pos="2032000" algn="l"/>
                        </a:tabLst>
                      </a:pPr>
                      <a:r>
                        <a:rPr lang="el-GR" sz="1200" b="1" dirty="0"/>
                        <a:t>Τι σημαίνει στη συγκεκριμένη δραστηριότητα</a:t>
                      </a:r>
                      <a:endParaRPr sz="1200" b="1"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200" b="1" i="0" u="none" strike="noStrike" cap="none"/>
                        <a:t>Τι γράφετε</a:t>
                      </a:r>
                      <a:endParaRPr sz="1200"/>
                    </a:p>
                  </a:txBody>
                  <a:tcPr marL="91450" marR="91450" marT="45725" marB="45725" anchor="ctr"/>
                </a:tc>
                <a:extLst>
                  <a:ext uri="{0D108BD9-81ED-4DB2-BD59-A6C34878D82A}">
                    <a16:rowId xmlns:a16="http://schemas.microsoft.com/office/drawing/2014/main" val="10000"/>
                  </a:ext>
                </a:extLst>
              </a:tr>
              <a:tr h="674250">
                <a:tc>
                  <a:txBody>
                    <a:bodyPr/>
                    <a:lstStyle/>
                    <a:p>
                      <a:pPr marL="0" marR="0" lvl="0" indent="0" algn="l" rtl="0">
                        <a:lnSpc>
                          <a:spcPct val="100000"/>
                        </a:lnSpc>
                        <a:spcBef>
                          <a:spcPts val="0"/>
                        </a:spcBef>
                        <a:spcAft>
                          <a:spcPts val="0"/>
                        </a:spcAft>
                        <a:buClr>
                          <a:srgbClr val="000000"/>
                        </a:buClr>
                        <a:buSzPts val="1400"/>
                        <a:buFont typeface="Arial"/>
                        <a:buNone/>
                      </a:pPr>
                      <a:r>
                        <a:rPr lang="el-GR" sz="1200" b="1" u="none" strike="noStrike" cap="none" dirty="0"/>
                        <a:t>Δυνατά σημεία</a:t>
                      </a:r>
                      <a:endParaRPr sz="12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err="1"/>
                        <a:t>Πρ</a:t>
                      </a:r>
                      <a:r>
                        <a:rPr lang="en-US" sz="1200" u="none" strike="noStrike" cap="none" dirty="0"/>
                        <a:t>α</a:t>
                      </a:r>
                      <a:r>
                        <a:rPr lang="en-US" sz="1200" u="none" strike="noStrike" cap="none" dirty="0" err="1"/>
                        <a:t>κτικές</a:t>
                      </a:r>
                      <a:r>
                        <a:rPr lang="en-US" sz="1200" u="none" strike="noStrike" cap="none" dirty="0"/>
                        <a:t> π</a:t>
                      </a:r>
                      <a:r>
                        <a:rPr lang="en-US" sz="1200" u="none" strike="noStrike" cap="none" dirty="0" err="1"/>
                        <a:t>ου</a:t>
                      </a:r>
                      <a:r>
                        <a:rPr lang="en-US" sz="1200" u="none" strike="noStrike" cap="none" dirty="0"/>
                        <a:t> </a:t>
                      </a:r>
                      <a:r>
                        <a:rPr lang="en-US" sz="1200" u="none" strike="noStrike" cap="none" dirty="0" err="1"/>
                        <a:t>ήδη</a:t>
                      </a:r>
                      <a:r>
                        <a:rPr lang="en-US" sz="1200" u="none" strike="noStrike" cap="none" dirty="0"/>
                        <a:t> </a:t>
                      </a:r>
                      <a:r>
                        <a:rPr lang="en-US" sz="1200" u="none" strike="noStrike" cap="none" dirty="0" err="1"/>
                        <a:t>λειτουργούν</a:t>
                      </a:r>
                      <a:r>
                        <a:rPr lang="en-US" sz="1200" u="none" strike="noStrike" cap="none" dirty="0"/>
                        <a:t> </a:t>
                      </a:r>
                      <a:r>
                        <a:rPr lang="en-US" sz="1200" u="none" strike="noStrike" cap="none" dirty="0" err="1"/>
                        <a:t>κ</a:t>
                      </a:r>
                      <a:r>
                        <a:rPr lang="en-US" sz="1200" u="none" strike="noStrike" cap="none" dirty="0"/>
                        <a:t>α</a:t>
                      </a:r>
                      <a:r>
                        <a:rPr lang="en-US" sz="1200" u="none" strike="noStrike" cap="none" dirty="0" err="1"/>
                        <a:t>λά</a:t>
                      </a:r>
                      <a:r>
                        <a:rPr lang="en-US" sz="1200" u="none" strike="noStrike" cap="none" dirty="0"/>
                        <a:t> </a:t>
                      </a:r>
                      <a:r>
                        <a:rPr lang="en-US" sz="1200" u="none" strike="noStrike" cap="none" dirty="0" err="1"/>
                        <a:t>κ</a:t>
                      </a:r>
                      <a:r>
                        <a:rPr lang="en-US" sz="1200" u="none" strike="noStrike" cap="none" dirty="0"/>
                        <a:t>α</a:t>
                      </a:r>
                      <a:r>
                        <a:rPr lang="en-US" sz="1200" u="none" strike="noStrike" cap="none" dirty="0" err="1"/>
                        <a:t>ι</a:t>
                      </a:r>
                      <a:r>
                        <a:rPr lang="en-US" sz="1200" u="none" strike="noStrike" cap="none" dirty="0"/>
                        <a:t> </a:t>
                      </a:r>
                      <a:r>
                        <a:rPr lang="en-US" sz="1200" u="none" strike="noStrike" cap="none" dirty="0" err="1"/>
                        <a:t>υ</a:t>
                      </a:r>
                      <a:r>
                        <a:rPr lang="en-US" sz="1200" u="none" strike="noStrike" cap="none" dirty="0"/>
                        <a:t>π</a:t>
                      </a:r>
                      <a:r>
                        <a:rPr lang="en-US" sz="1200" u="none" strike="noStrike" cap="none" dirty="0" err="1"/>
                        <a:t>οστηρίζουν</a:t>
                      </a:r>
                      <a:r>
                        <a:rPr lang="en-US" sz="1200" u="none" strike="noStrike" cap="none" dirty="0"/>
                        <a:t> </a:t>
                      </a:r>
                      <a:r>
                        <a:rPr lang="en-US" sz="1200" u="none" strike="noStrike" cap="none" dirty="0" err="1"/>
                        <a:t>την</a:t>
                      </a:r>
                      <a:r>
                        <a:rPr lang="en-US" sz="1200" u="none" strike="noStrike" cap="none" dirty="0"/>
                        <a:t> </a:t>
                      </a:r>
                      <a:r>
                        <a:rPr lang="en-US" sz="1200" u="none" strike="noStrike" cap="none" dirty="0" err="1"/>
                        <a:t>ευημερί</a:t>
                      </a:r>
                      <a:r>
                        <a:rPr lang="en-US" sz="1200" u="none" strike="noStrike" cap="none" dirty="0"/>
                        <a:t>α.</a:t>
                      </a:r>
                      <a:endParaRPr sz="1200"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t>«</a:t>
                      </a:r>
                      <a:r>
                        <a:rPr lang="el-GR" sz="1200" u="none" strike="noStrike" cap="none" dirty="0"/>
                        <a:t>Π</a:t>
                      </a:r>
                      <a:r>
                        <a:rPr lang="en-US" sz="1200" u="none" strike="noStrike" cap="none" dirty="0" err="1"/>
                        <a:t>ρωινή</a:t>
                      </a:r>
                      <a:r>
                        <a:rPr lang="el-GR" sz="1200" u="none" strike="noStrike" cap="none" dirty="0"/>
                        <a:t> ρ</a:t>
                      </a:r>
                      <a:r>
                        <a:rPr lang="en-US" sz="1200" u="none" strike="noStrike" cap="none" dirty="0" err="1"/>
                        <a:t>ουτίν</a:t>
                      </a:r>
                      <a:r>
                        <a:rPr lang="en-US" sz="1200" u="none" strike="noStrike" cap="none" dirty="0"/>
                        <a:t>α </a:t>
                      </a:r>
                      <a:r>
                        <a:rPr lang="el-GR" sz="1200" u="none" strike="noStrike" cap="none" dirty="0"/>
                        <a:t>χαιρετισμού </a:t>
                      </a:r>
                      <a:r>
                        <a:rPr lang="en-US" sz="1200" u="none" strike="noStrike" cap="none" dirty="0" err="1"/>
                        <a:t>σε</a:t>
                      </a:r>
                      <a:r>
                        <a:rPr lang="en-US" sz="1200" u="none" strike="noStrike" cap="none" dirty="0"/>
                        <a:t> </a:t>
                      </a:r>
                      <a:r>
                        <a:rPr lang="en-US" sz="1200" u="none" strike="noStrike" cap="none" dirty="0" err="1"/>
                        <a:t>όλες</a:t>
                      </a:r>
                      <a:r>
                        <a:rPr lang="en-US" sz="1200" u="none" strike="noStrike" cap="none" dirty="0"/>
                        <a:t> </a:t>
                      </a:r>
                      <a:r>
                        <a:rPr lang="en-US" sz="1200" u="none" strike="noStrike" cap="none" dirty="0" err="1"/>
                        <a:t>τις</a:t>
                      </a:r>
                      <a:r>
                        <a:rPr lang="en-US" sz="1200" u="none" strike="noStrike" cap="none" dirty="0"/>
                        <a:t> </a:t>
                      </a:r>
                      <a:r>
                        <a:rPr lang="en-US" sz="1200" u="none" strike="noStrike" cap="none" dirty="0" err="1"/>
                        <a:t>τάξεις</a:t>
                      </a:r>
                      <a:r>
                        <a:rPr lang="en-US" sz="1200" u="none" strike="noStrike" cap="none" dirty="0"/>
                        <a:t>».</a:t>
                      </a:r>
                      <a:endParaRPr sz="1200" dirty="0"/>
                    </a:p>
                  </a:txBody>
                  <a:tcPr marL="91450" marR="91450" marT="45725" marB="45725" anchor="ctr"/>
                </a:tc>
                <a:extLst>
                  <a:ext uri="{0D108BD9-81ED-4DB2-BD59-A6C34878D82A}">
                    <a16:rowId xmlns:a16="http://schemas.microsoft.com/office/drawing/2014/main" val="10001"/>
                  </a:ext>
                </a:extLst>
              </a:tr>
              <a:tr h="674250">
                <a:tc>
                  <a:txBody>
                    <a:bodyPr/>
                    <a:lstStyle/>
                    <a:p>
                      <a:pPr marL="0" marR="0" lvl="0" indent="0" algn="l" rtl="0">
                        <a:lnSpc>
                          <a:spcPct val="100000"/>
                        </a:lnSpc>
                        <a:spcBef>
                          <a:spcPts val="0"/>
                        </a:spcBef>
                        <a:spcAft>
                          <a:spcPts val="0"/>
                        </a:spcAft>
                        <a:buClr>
                          <a:srgbClr val="000000"/>
                        </a:buClr>
                        <a:buSzPts val="1400"/>
                        <a:buFont typeface="Arial"/>
                        <a:buNone/>
                      </a:pPr>
                      <a:r>
                        <a:rPr lang="en-US" sz="1200" b="1" u="none" strike="noStrike" cap="none" dirty="0" err="1"/>
                        <a:t>Αδυν</a:t>
                      </a:r>
                      <a:r>
                        <a:rPr lang="en-US" sz="1200" b="1" u="none" strike="noStrike" cap="none" dirty="0"/>
                        <a:t>α</a:t>
                      </a:r>
                      <a:r>
                        <a:rPr lang="en-US" sz="1200" b="1" u="none" strike="noStrike" cap="none" dirty="0" err="1"/>
                        <a:t>μίες</a:t>
                      </a:r>
                      <a:endParaRPr sz="12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l-GR" sz="1200" u="none" strike="noStrike" cap="none" dirty="0"/>
                        <a:t>Απουσία πρακτικών </a:t>
                      </a:r>
                      <a:r>
                        <a:rPr lang="en-US" sz="1200" u="none" strike="noStrike" cap="none" dirty="0" err="1"/>
                        <a:t>ή</a:t>
                      </a:r>
                      <a:r>
                        <a:rPr lang="el-GR" sz="1200" u="none" strike="noStrike" cap="none" dirty="0"/>
                        <a:t> πρακτικές που</a:t>
                      </a:r>
                      <a:r>
                        <a:rPr lang="en-US" sz="1200" u="none" strike="noStrike" cap="none" dirty="0"/>
                        <a:t> </a:t>
                      </a:r>
                      <a:r>
                        <a:rPr lang="en-US" sz="1200" u="none" strike="noStrike" cap="none" dirty="0" err="1"/>
                        <a:t>είν</a:t>
                      </a:r>
                      <a:r>
                        <a:rPr lang="en-US" sz="1200" u="none" strike="noStrike" cap="none" dirty="0"/>
                        <a:t>α</a:t>
                      </a:r>
                      <a:r>
                        <a:rPr lang="en-US" sz="1200" u="none" strike="noStrike" cap="none" dirty="0" err="1"/>
                        <a:t>ι</a:t>
                      </a:r>
                      <a:r>
                        <a:rPr lang="en-US" sz="1200" u="none" strike="noStrike" cap="none" dirty="0"/>
                        <a:t> α</a:t>
                      </a:r>
                      <a:r>
                        <a:rPr lang="en-US" sz="1200" u="none" strike="noStrike" cap="none" dirty="0" err="1"/>
                        <a:t>συνε</a:t>
                      </a:r>
                      <a:r>
                        <a:rPr lang="en-US" sz="1200" u="none" strike="noStrike" cap="none" dirty="0"/>
                        <a:t>π</a:t>
                      </a:r>
                      <a:r>
                        <a:rPr lang="en-US" sz="1200" u="none" strike="noStrike" cap="none" dirty="0" err="1"/>
                        <a:t>είς</a:t>
                      </a:r>
                      <a:r>
                        <a:rPr lang="en-US" sz="1200" u="none" strike="noStrike" cap="none" dirty="0"/>
                        <a:t> </a:t>
                      </a:r>
                      <a:r>
                        <a:rPr lang="en-US" sz="1200" u="none" strike="noStrike" cap="none" dirty="0" err="1"/>
                        <a:t>ή</a:t>
                      </a:r>
                      <a:r>
                        <a:rPr lang="en-US" sz="1200" u="none" strike="noStrike" cap="none" dirty="0"/>
                        <a:t> α</a:t>
                      </a:r>
                      <a:r>
                        <a:rPr lang="en-US" sz="1200" u="none" strike="noStrike" cap="none" dirty="0" err="1"/>
                        <a:t>ν</a:t>
                      </a:r>
                      <a:r>
                        <a:rPr lang="en-US" sz="1200" u="none" strike="noStrike" cap="none" dirty="0"/>
                        <a:t>απ</a:t>
                      </a:r>
                      <a:r>
                        <a:rPr lang="en-US" sz="1200" u="none" strike="noStrike" cap="none" dirty="0" err="1"/>
                        <a:t>οτελεσμ</a:t>
                      </a:r>
                      <a:r>
                        <a:rPr lang="en-US" sz="1200" u="none" strike="noStrike" cap="none" dirty="0"/>
                        <a:t>α</a:t>
                      </a:r>
                      <a:r>
                        <a:rPr lang="en-US" sz="1200" u="none" strike="noStrike" cap="none" dirty="0" err="1"/>
                        <a:t>τικές</a:t>
                      </a:r>
                      <a:r>
                        <a:rPr lang="en-US" sz="1200" u="none" strike="noStrike" cap="none" dirty="0"/>
                        <a:t>.</a:t>
                      </a:r>
                      <a:endParaRPr sz="1200"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t>«</a:t>
                      </a:r>
                      <a:r>
                        <a:rPr lang="en-US" sz="1200" u="none" strike="noStrike" cap="none" dirty="0" err="1"/>
                        <a:t>Δεν</a:t>
                      </a:r>
                      <a:r>
                        <a:rPr lang="en-US" sz="1200" u="none" strike="noStrike" cap="none" dirty="0"/>
                        <a:t> </a:t>
                      </a:r>
                      <a:r>
                        <a:rPr lang="en-US" sz="1200" u="none" strike="noStrike" cap="none" dirty="0" err="1"/>
                        <a:t>υ</a:t>
                      </a:r>
                      <a:r>
                        <a:rPr lang="en-US" sz="1200" u="none" strike="noStrike" cap="none" dirty="0"/>
                        <a:t>π</a:t>
                      </a:r>
                      <a:r>
                        <a:rPr lang="en-US" sz="1200" u="none" strike="noStrike" cap="none" dirty="0" err="1"/>
                        <a:t>άρχει</a:t>
                      </a:r>
                      <a:r>
                        <a:rPr lang="en-US" sz="1200" u="none" strike="noStrike" cap="none" dirty="0"/>
                        <a:t> </a:t>
                      </a:r>
                      <a:r>
                        <a:rPr lang="en-US" sz="1200" u="none" strike="noStrike" cap="none" dirty="0" err="1"/>
                        <a:t>οργ</a:t>
                      </a:r>
                      <a:r>
                        <a:rPr lang="en-US" sz="1200" u="none" strike="noStrike" cap="none" dirty="0"/>
                        <a:t>α</a:t>
                      </a:r>
                      <a:r>
                        <a:rPr lang="en-US" sz="1200" u="none" strike="noStrike" cap="none" dirty="0" err="1"/>
                        <a:t>νωμένο</a:t>
                      </a:r>
                      <a:r>
                        <a:rPr lang="en-US" sz="1200" u="none" strike="noStrike" cap="none" dirty="0"/>
                        <a:t> </a:t>
                      </a:r>
                      <a:r>
                        <a:rPr lang="en-US" sz="1200" u="none" strike="noStrike" cap="none" dirty="0" err="1"/>
                        <a:t>διάλειμμ</a:t>
                      </a:r>
                      <a:r>
                        <a:rPr lang="en-US" sz="1200" u="none" strike="noStrike" cap="none" dirty="0"/>
                        <a:t>α </a:t>
                      </a:r>
                      <a:r>
                        <a:rPr lang="en-US" sz="1200" u="none" strike="noStrike" cap="none" dirty="0" err="1"/>
                        <a:t>γι</a:t>
                      </a:r>
                      <a:r>
                        <a:rPr lang="en-US" sz="1200" u="none" strike="noStrike" cap="none" dirty="0"/>
                        <a:t>α </a:t>
                      </a:r>
                      <a:r>
                        <a:rPr lang="en-US" sz="1200" u="none" strike="noStrike" cap="none" dirty="0" err="1"/>
                        <a:t>τους</a:t>
                      </a:r>
                      <a:r>
                        <a:rPr lang="el-GR" sz="1200" u="none" strike="noStrike" cap="none" dirty="0"/>
                        <a:t>/τις</a:t>
                      </a:r>
                      <a:r>
                        <a:rPr lang="en-US" sz="1200" u="none" strike="noStrike" cap="none" dirty="0"/>
                        <a:t> </a:t>
                      </a:r>
                      <a:r>
                        <a:rPr lang="en-US" sz="1200" u="none" strike="noStrike" cap="none" dirty="0" err="1"/>
                        <a:t>εκ</a:t>
                      </a:r>
                      <a:r>
                        <a:rPr lang="en-US" sz="1200" u="none" strike="noStrike" cap="none" dirty="0"/>
                        <a:t>πα</a:t>
                      </a:r>
                      <a:r>
                        <a:rPr lang="en-US" sz="1200" u="none" strike="noStrike" cap="none" dirty="0" err="1"/>
                        <a:t>ιδευτικούς</a:t>
                      </a:r>
                      <a:r>
                        <a:rPr lang="en-US" sz="1200" u="none" strike="noStrike" cap="none" dirty="0"/>
                        <a:t>».</a:t>
                      </a:r>
                      <a:endParaRPr sz="1200" dirty="0"/>
                    </a:p>
                  </a:txBody>
                  <a:tcPr marL="91450" marR="91450" marT="45725" marB="45725" anchor="ctr"/>
                </a:tc>
                <a:extLst>
                  <a:ext uri="{0D108BD9-81ED-4DB2-BD59-A6C34878D82A}">
                    <a16:rowId xmlns:a16="http://schemas.microsoft.com/office/drawing/2014/main" val="10002"/>
                  </a:ext>
                </a:extLst>
              </a:tr>
              <a:tr h="674250">
                <a:tc>
                  <a:txBody>
                    <a:bodyPr/>
                    <a:lstStyle/>
                    <a:p>
                      <a:pPr marL="0" marR="0" lvl="0" indent="0" algn="l" rtl="0">
                        <a:lnSpc>
                          <a:spcPct val="100000"/>
                        </a:lnSpc>
                        <a:spcBef>
                          <a:spcPts val="0"/>
                        </a:spcBef>
                        <a:spcAft>
                          <a:spcPts val="0"/>
                        </a:spcAft>
                        <a:buClr>
                          <a:srgbClr val="000000"/>
                        </a:buClr>
                        <a:buSzPts val="1400"/>
                        <a:buFont typeface="Arial"/>
                        <a:buNone/>
                      </a:pPr>
                      <a:r>
                        <a:rPr lang="en-US" sz="1200" b="1" u="none" strike="noStrike" cap="none" dirty="0" err="1"/>
                        <a:t>Ευκ</a:t>
                      </a:r>
                      <a:r>
                        <a:rPr lang="en-US" sz="1200" b="1" u="none" strike="noStrike" cap="none" dirty="0"/>
                        <a:t>α</a:t>
                      </a:r>
                      <a:r>
                        <a:rPr lang="en-US" sz="1200" b="1" u="none" strike="noStrike" cap="none" dirty="0" err="1"/>
                        <a:t>ιρίες</a:t>
                      </a:r>
                      <a:endParaRPr sz="12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err="1"/>
                        <a:t>Πρ</a:t>
                      </a:r>
                      <a:r>
                        <a:rPr lang="en-US" sz="1200" u="none" strike="noStrike" cap="none" dirty="0"/>
                        <a:t>α</a:t>
                      </a:r>
                      <a:r>
                        <a:rPr lang="en-US" sz="1200" u="none" strike="noStrike" cap="none" dirty="0" err="1"/>
                        <a:t>κτικές</a:t>
                      </a:r>
                      <a:r>
                        <a:rPr lang="en-US" sz="1200" u="none" strike="noStrike" cap="none" dirty="0"/>
                        <a:t> </a:t>
                      </a:r>
                      <a:r>
                        <a:rPr lang="en-US" sz="1200" u="none" strike="noStrike" cap="none" dirty="0" err="1"/>
                        <a:t>ιδέες</a:t>
                      </a:r>
                      <a:r>
                        <a:rPr lang="en-US" sz="1200" u="none" strike="noStrike" cap="none" dirty="0"/>
                        <a:t> π</a:t>
                      </a:r>
                      <a:r>
                        <a:rPr lang="en-US" sz="1200" u="none" strike="noStrike" cap="none" dirty="0" err="1"/>
                        <a:t>ου</a:t>
                      </a:r>
                      <a:r>
                        <a:rPr lang="en-US" sz="1200" u="none" strike="noStrike" cap="none" dirty="0"/>
                        <a:t> </a:t>
                      </a:r>
                      <a:r>
                        <a:rPr lang="en-US" sz="1200" u="none" strike="noStrike" cap="none" dirty="0" err="1"/>
                        <a:t>μ</a:t>
                      </a:r>
                      <a:r>
                        <a:rPr lang="en-US" sz="1200" u="none" strike="noStrike" cap="none" dirty="0"/>
                        <a:t>π</a:t>
                      </a:r>
                      <a:r>
                        <a:rPr lang="en-US" sz="1200" u="none" strike="noStrike" cap="none" dirty="0" err="1"/>
                        <a:t>ορείτε</a:t>
                      </a:r>
                      <a:r>
                        <a:rPr lang="en-US" sz="1200" u="none" strike="noStrike" cap="none" dirty="0"/>
                        <a:t> </a:t>
                      </a:r>
                      <a:r>
                        <a:rPr lang="en-US" sz="1200" u="none" strike="noStrike" cap="none" dirty="0" err="1"/>
                        <a:t>ν</a:t>
                      </a:r>
                      <a:r>
                        <a:rPr lang="en-US" sz="1200" u="none" strike="noStrike" cap="none" dirty="0"/>
                        <a:t>α </a:t>
                      </a:r>
                      <a:r>
                        <a:rPr lang="en-US" sz="1200" u="none" strike="noStrike" cap="none" dirty="0" err="1"/>
                        <a:t>εφ</a:t>
                      </a:r>
                      <a:r>
                        <a:rPr lang="en-US" sz="1200" u="none" strike="noStrike" cap="none" dirty="0"/>
                        <a:t>α</a:t>
                      </a:r>
                      <a:r>
                        <a:rPr lang="en-US" sz="1200" u="none" strike="noStrike" cap="none" dirty="0" err="1"/>
                        <a:t>ρμόσετε</a:t>
                      </a:r>
                      <a:r>
                        <a:rPr lang="en-US" sz="1200" u="none" strike="noStrike" cap="none" dirty="0"/>
                        <a:t> </a:t>
                      </a:r>
                      <a:r>
                        <a:rPr lang="en-US" sz="1200" u="none" strike="noStrike" cap="none" dirty="0" err="1"/>
                        <a:t>ά</a:t>
                      </a:r>
                      <a:r>
                        <a:rPr lang="el-GR" sz="1200" u="none" strike="noStrike" cap="none" dirty="0" err="1"/>
                        <a:t>μεσα</a:t>
                      </a:r>
                      <a:r>
                        <a:rPr lang="en-US" sz="1200" u="none" strike="noStrike" cap="none" dirty="0"/>
                        <a:t> </a:t>
                      </a:r>
                      <a:r>
                        <a:rPr lang="en-US" sz="1200" u="none" strike="noStrike" cap="none" dirty="0" err="1"/>
                        <a:t>με</a:t>
                      </a:r>
                      <a:r>
                        <a:rPr lang="en-US" sz="1200" u="none" strike="noStrike" cap="none" dirty="0"/>
                        <a:t> </a:t>
                      </a:r>
                      <a:r>
                        <a:rPr lang="en-US" sz="1200" u="none" strike="noStrike" cap="none" dirty="0" err="1"/>
                        <a:t>τους</a:t>
                      </a:r>
                      <a:r>
                        <a:rPr lang="en-US" sz="1200" u="none" strike="noStrike" cap="none" dirty="0"/>
                        <a:t> </a:t>
                      </a:r>
                      <a:r>
                        <a:rPr lang="en-US" sz="1200" u="none" strike="noStrike" cap="none" dirty="0" err="1"/>
                        <a:t>υ</a:t>
                      </a:r>
                      <a:r>
                        <a:rPr lang="en-US" sz="1200" u="none" strike="noStrike" cap="none" dirty="0"/>
                        <a:t>π</a:t>
                      </a:r>
                      <a:r>
                        <a:rPr lang="en-US" sz="1200" u="none" strike="noStrike" cap="none" dirty="0" err="1"/>
                        <a:t>άρχοντες</a:t>
                      </a:r>
                      <a:r>
                        <a:rPr lang="en-US" sz="1200" u="none" strike="noStrike" cap="none" dirty="0"/>
                        <a:t> π</a:t>
                      </a:r>
                      <a:r>
                        <a:rPr lang="en-US" sz="1200" u="none" strike="noStrike" cap="none" dirty="0" err="1"/>
                        <a:t>όρους</a:t>
                      </a:r>
                      <a:r>
                        <a:rPr lang="en-US" sz="1200" u="none" strike="noStrike" cap="none" dirty="0"/>
                        <a:t>.</a:t>
                      </a:r>
                      <a:endParaRPr sz="1200"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t>«</a:t>
                      </a:r>
                      <a:r>
                        <a:rPr lang="en-US" sz="1200" u="none" strike="noStrike" cap="none" dirty="0" err="1"/>
                        <a:t>Εισ</a:t>
                      </a:r>
                      <a:r>
                        <a:rPr lang="en-US" sz="1200" u="none" strike="noStrike" cap="none" dirty="0"/>
                        <a:t>α</a:t>
                      </a:r>
                      <a:r>
                        <a:rPr lang="en-US" sz="1200" u="none" strike="noStrike" cap="none" dirty="0" err="1"/>
                        <a:t>γωγή</a:t>
                      </a:r>
                      <a:r>
                        <a:rPr lang="en-US" sz="1200" u="none" strike="noStrike" cap="none" dirty="0"/>
                        <a:t> </a:t>
                      </a:r>
                      <a:r>
                        <a:rPr lang="el-GR" sz="1200" u="none" strike="noStrike" cap="none" dirty="0"/>
                        <a:t>μιας δίλεπτης δραστηριότητας για έλεγχο συναισθημάτων</a:t>
                      </a:r>
                      <a:r>
                        <a:rPr lang="en-US" sz="1200" u="none" strike="noStrike" cap="none" dirty="0"/>
                        <a:t>».</a:t>
                      </a:r>
                      <a:endParaRPr sz="1200" dirty="0"/>
                    </a:p>
                  </a:txBody>
                  <a:tcPr marL="91450" marR="91450" marT="45725" marB="45725" anchor="ctr"/>
                </a:tc>
                <a:extLst>
                  <a:ext uri="{0D108BD9-81ED-4DB2-BD59-A6C34878D82A}">
                    <a16:rowId xmlns:a16="http://schemas.microsoft.com/office/drawing/2014/main" val="10003"/>
                  </a:ext>
                </a:extLst>
              </a:tr>
              <a:tr h="674250">
                <a:tc>
                  <a:txBody>
                    <a:bodyPr/>
                    <a:lstStyle/>
                    <a:p>
                      <a:pPr marL="0" marR="0" lvl="0" indent="0" algn="l" rtl="0">
                        <a:lnSpc>
                          <a:spcPct val="100000"/>
                        </a:lnSpc>
                        <a:spcBef>
                          <a:spcPts val="0"/>
                        </a:spcBef>
                        <a:spcAft>
                          <a:spcPts val="0"/>
                        </a:spcAft>
                        <a:buClr>
                          <a:srgbClr val="000000"/>
                        </a:buClr>
                        <a:buSzPts val="1400"/>
                        <a:buFont typeface="Arial"/>
                        <a:buNone/>
                      </a:pPr>
                      <a:r>
                        <a:rPr lang="en-US" sz="1200" b="1" u="none" strike="noStrike" cap="none"/>
                        <a:t>Απειλές</a:t>
                      </a:r>
                      <a:endParaRPr sz="12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err="1"/>
                        <a:t>Κίνδυνοι</a:t>
                      </a:r>
                      <a:r>
                        <a:rPr lang="en-US" sz="1200" u="none" strike="noStrike" cap="none" dirty="0"/>
                        <a:t> π</a:t>
                      </a:r>
                      <a:r>
                        <a:rPr lang="en-US" sz="1200" u="none" strike="noStrike" cap="none" dirty="0" err="1"/>
                        <a:t>ου</a:t>
                      </a:r>
                      <a:r>
                        <a:rPr lang="en-US" sz="1200" u="none" strike="noStrike" cap="none" dirty="0"/>
                        <a:t> </a:t>
                      </a:r>
                      <a:r>
                        <a:rPr lang="en-US" sz="1200" u="none" strike="noStrike" cap="none" dirty="0" err="1"/>
                        <a:t>θ</a:t>
                      </a:r>
                      <a:r>
                        <a:rPr lang="en-US" sz="1200" u="none" strike="noStrike" cap="none" dirty="0"/>
                        <a:t>α </a:t>
                      </a:r>
                      <a:r>
                        <a:rPr lang="en-US" sz="1200" u="none" strike="noStrike" cap="none" dirty="0" err="1"/>
                        <a:t>μ</a:t>
                      </a:r>
                      <a:r>
                        <a:rPr lang="en-US" sz="1200" u="none" strike="noStrike" cap="none" dirty="0"/>
                        <a:t>π</a:t>
                      </a:r>
                      <a:r>
                        <a:rPr lang="en-US" sz="1200" u="none" strike="noStrike" cap="none" dirty="0" err="1"/>
                        <a:t>ορούσ</a:t>
                      </a:r>
                      <a:r>
                        <a:rPr lang="en-US" sz="1200" u="none" strike="noStrike" cap="none" dirty="0"/>
                        <a:t>α</a:t>
                      </a:r>
                      <a:r>
                        <a:rPr lang="en-US" sz="1200" u="none" strike="noStrike" cap="none" dirty="0" err="1"/>
                        <a:t>ν</a:t>
                      </a:r>
                      <a:r>
                        <a:rPr lang="en-US" sz="1200" u="none" strike="noStrike" cap="none" dirty="0"/>
                        <a:t> </a:t>
                      </a:r>
                      <a:r>
                        <a:rPr lang="en-US" sz="1200" u="none" strike="noStrike" cap="none" dirty="0" err="1"/>
                        <a:t>ν</a:t>
                      </a:r>
                      <a:r>
                        <a:rPr lang="en-US" sz="1200" u="none" strike="noStrike" cap="none" dirty="0"/>
                        <a:t>α </a:t>
                      </a:r>
                      <a:r>
                        <a:rPr lang="en-US" sz="1200" u="none" strike="noStrike" cap="none" dirty="0" err="1"/>
                        <a:t>εμ</a:t>
                      </a:r>
                      <a:r>
                        <a:rPr lang="en-US" sz="1200" u="none" strike="noStrike" cap="none" dirty="0"/>
                        <a:t>π</a:t>
                      </a:r>
                      <a:r>
                        <a:rPr lang="en-US" sz="1200" u="none" strike="noStrike" cap="none" dirty="0" err="1"/>
                        <a:t>οδίσουν</a:t>
                      </a:r>
                      <a:r>
                        <a:rPr lang="en-US" sz="1200" u="none" strike="noStrike" cap="none" dirty="0"/>
                        <a:t> </a:t>
                      </a:r>
                      <a:r>
                        <a:rPr lang="en-US" sz="1200" u="none" strike="noStrike" cap="none" dirty="0" err="1"/>
                        <a:t>ή</a:t>
                      </a:r>
                      <a:r>
                        <a:rPr lang="en-US" sz="1200" u="none" strike="noStrike" cap="none" dirty="0"/>
                        <a:t> </a:t>
                      </a:r>
                      <a:r>
                        <a:rPr lang="en-US" sz="1200" u="none" strike="noStrike" cap="none" dirty="0" err="1"/>
                        <a:t>ν</a:t>
                      </a:r>
                      <a:r>
                        <a:rPr lang="en-US" sz="1200" u="none" strike="noStrike" cap="none" dirty="0"/>
                        <a:t>α </a:t>
                      </a:r>
                      <a:r>
                        <a:rPr lang="el-GR" sz="1200" u="none" strike="noStrike" cap="none" dirty="0"/>
                        <a:t>επηρεάσουν αρνητικά</a:t>
                      </a:r>
                      <a:r>
                        <a:rPr lang="en-US" sz="1200" u="none" strike="noStrike" cap="none" dirty="0"/>
                        <a:t> </a:t>
                      </a:r>
                      <a:r>
                        <a:rPr lang="en-US" sz="1200" u="none" strike="noStrike" cap="none" dirty="0" err="1"/>
                        <a:t>την</a:t>
                      </a:r>
                      <a:r>
                        <a:rPr lang="en-US" sz="1200" u="none" strike="noStrike" cap="none" dirty="0"/>
                        <a:t> </a:t>
                      </a:r>
                      <a:r>
                        <a:rPr lang="en-US" sz="1200" u="none" strike="noStrike" cap="none" dirty="0" err="1"/>
                        <a:t>ευημερί</a:t>
                      </a:r>
                      <a:r>
                        <a:rPr lang="en-US" sz="1200" u="none" strike="noStrike" cap="none" dirty="0"/>
                        <a:t>α.</a:t>
                      </a:r>
                      <a:endParaRPr sz="1200"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t>«</a:t>
                      </a:r>
                      <a:r>
                        <a:rPr lang="en-US" sz="1200" u="none" strike="noStrike" cap="none" dirty="0" err="1"/>
                        <a:t>Ο</a:t>
                      </a:r>
                      <a:r>
                        <a:rPr lang="en-US" sz="1200" u="none" strike="noStrike" cap="none" dirty="0"/>
                        <a:t> </a:t>
                      </a:r>
                      <a:r>
                        <a:rPr lang="en-US" sz="1200" u="none" strike="noStrike" cap="none" dirty="0" err="1"/>
                        <a:t>φόρτος</a:t>
                      </a:r>
                      <a:r>
                        <a:rPr lang="en-US" sz="1200" u="none" strike="noStrike" cap="none" dirty="0"/>
                        <a:t> </a:t>
                      </a:r>
                      <a:r>
                        <a:rPr lang="en-US" sz="1200" u="none" strike="noStrike" cap="none" dirty="0" err="1"/>
                        <a:t>εργ</a:t>
                      </a:r>
                      <a:r>
                        <a:rPr lang="en-US" sz="1200" u="none" strike="noStrike" cap="none" dirty="0"/>
                        <a:t>α</a:t>
                      </a:r>
                      <a:r>
                        <a:rPr lang="en-US" sz="1200" u="none" strike="noStrike" cap="none" dirty="0" err="1"/>
                        <a:t>σί</a:t>
                      </a:r>
                      <a:r>
                        <a:rPr lang="en-US" sz="1200" u="none" strike="noStrike" cap="none" dirty="0"/>
                        <a:t>α</a:t>
                      </a:r>
                      <a:r>
                        <a:rPr lang="en-US" sz="1200" u="none" strike="noStrike" cap="none" dirty="0" err="1"/>
                        <a:t>ς</a:t>
                      </a:r>
                      <a:r>
                        <a:rPr lang="en-US" sz="1200" u="none" strike="noStrike" cap="none" dirty="0"/>
                        <a:t> </a:t>
                      </a:r>
                      <a:r>
                        <a:rPr lang="en-US" sz="1200" u="none" strike="noStrike" cap="none" dirty="0" err="1"/>
                        <a:t>εμ</a:t>
                      </a:r>
                      <a:r>
                        <a:rPr lang="en-US" sz="1200" u="none" strike="noStrike" cap="none" dirty="0"/>
                        <a:t>π</a:t>
                      </a:r>
                      <a:r>
                        <a:rPr lang="en-US" sz="1200" u="none" strike="noStrike" cap="none" dirty="0" err="1"/>
                        <a:t>οδίζει</a:t>
                      </a:r>
                      <a:r>
                        <a:rPr lang="en-US" sz="1200" u="none" strike="noStrike" cap="none" dirty="0"/>
                        <a:t> </a:t>
                      </a:r>
                      <a:r>
                        <a:rPr lang="en-US" sz="1200" u="none" strike="noStrike" cap="none" dirty="0" err="1"/>
                        <a:t>τη</a:t>
                      </a:r>
                      <a:r>
                        <a:rPr lang="en-US" sz="1200" u="none" strike="noStrike" cap="none" dirty="0"/>
                        <a:t> </a:t>
                      </a:r>
                      <a:r>
                        <a:rPr lang="en-US" sz="1200" u="none" strike="noStrike" cap="none" dirty="0" err="1"/>
                        <a:t>συνέ</a:t>
                      </a:r>
                      <a:r>
                        <a:rPr lang="en-US" sz="1200" u="none" strike="noStrike" cap="none" dirty="0"/>
                        <a:t>π</a:t>
                      </a:r>
                      <a:r>
                        <a:rPr lang="en-US" sz="1200" u="none" strike="noStrike" cap="none" dirty="0" err="1"/>
                        <a:t>ει</a:t>
                      </a:r>
                      <a:r>
                        <a:rPr lang="en-US" sz="1200" u="none" strike="noStrike" cap="none" dirty="0"/>
                        <a:t>α».</a:t>
                      </a:r>
                      <a:endParaRPr sz="1200" dirty="0"/>
                    </a:p>
                  </a:txBody>
                  <a:tcPr marL="91450" marR="91450" marT="45725" marB="45725"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6"/>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dirty="0" err="1"/>
              <a:t>Ενότητ</a:t>
            </a:r>
            <a:r>
              <a:rPr lang="en-US" dirty="0"/>
              <a:t>α 1.1 – </a:t>
            </a:r>
            <a:r>
              <a:rPr lang="el-GR" dirty="0"/>
              <a:t>Εισαγωγή στην ευημερία στο σχολείο</a:t>
            </a:r>
            <a:endParaRPr dirty="0"/>
          </a:p>
        </p:txBody>
      </p:sp>
      <p:sp>
        <p:nvSpPr>
          <p:cNvPr id="212" name="Google Shape;212;p16"/>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SzPts val="2400"/>
              <a:buNone/>
            </a:pPr>
            <a:r>
              <a:rPr lang="el-GR" dirty="0"/>
              <a:t>Σύνοψη</a:t>
            </a:r>
            <a:r>
              <a:rPr lang="en-US" dirty="0"/>
              <a:t> </a:t>
            </a:r>
            <a:r>
              <a:rPr lang="en-US" dirty="0" err="1"/>
              <a:t>κ</a:t>
            </a:r>
            <a:r>
              <a:rPr lang="en-US" dirty="0"/>
              <a:t>α</a:t>
            </a:r>
            <a:r>
              <a:rPr lang="en-US" dirty="0" err="1"/>
              <a:t>ι</a:t>
            </a:r>
            <a:r>
              <a:rPr lang="en-US" dirty="0"/>
              <a:t> </a:t>
            </a:r>
            <a:r>
              <a:rPr lang="el-GR" dirty="0"/>
              <a:t>αναστοχασμός</a:t>
            </a:r>
            <a:endParaRPr dirty="0"/>
          </a:p>
        </p:txBody>
      </p:sp>
      <p:sp>
        <p:nvSpPr>
          <p:cNvPr id="213" name="Google Shape;213;p16"/>
          <p:cNvSpPr txBox="1">
            <a:spLocks noGrp="1"/>
          </p:cNvSpPr>
          <p:nvPr>
            <p:ph type="body" idx="2"/>
          </p:nvPr>
        </p:nvSpPr>
        <p:spPr>
          <a:xfrm>
            <a:off x="5440679" y="989653"/>
            <a:ext cx="6601641" cy="5786705"/>
          </a:xfrm>
          <a:prstGeom prst="rect">
            <a:avLst/>
          </a:prstGeom>
          <a:noFill/>
          <a:ln>
            <a:noFill/>
          </a:ln>
        </p:spPr>
        <p:txBody>
          <a:bodyPr spcFirstLastPara="1" wrap="square" lIns="91425" tIns="45700" rIns="91425" bIns="45700" anchor="t" anchorCtr="0">
            <a:noAutofit/>
          </a:bodyPr>
          <a:lstStyle/>
          <a:p>
            <a:pPr marL="263525" lvl="0" indent="-34925" algn="l" rtl="0">
              <a:lnSpc>
                <a:spcPct val="90000"/>
              </a:lnSpc>
              <a:spcBef>
                <a:spcPts val="1000"/>
              </a:spcBef>
              <a:spcAft>
                <a:spcPts val="0"/>
              </a:spcAft>
              <a:buSzPts val="1800"/>
              <a:buNone/>
            </a:pPr>
            <a:r>
              <a:rPr lang="en-US" sz="2400" b="1" u="sng" dirty="0" err="1"/>
              <a:t>Β</a:t>
            </a:r>
            <a:r>
              <a:rPr lang="en-US" sz="2400" b="1" u="sng" dirty="0"/>
              <a:t>α</a:t>
            </a:r>
            <a:r>
              <a:rPr lang="en-US" sz="2400" b="1" u="sng" dirty="0" err="1"/>
              <a:t>σικά</a:t>
            </a:r>
            <a:r>
              <a:rPr lang="en-US" sz="2400" b="1" u="sng" dirty="0"/>
              <a:t> </a:t>
            </a:r>
            <a:r>
              <a:rPr lang="el-GR" sz="2400" b="1" u="sng" dirty="0"/>
              <a:t>σημεία</a:t>
            </a:r>
            <a:br>
              <a:rPr lang="en-US" sz="2400" dirty="0"/>
            </a:br>
            <a:r>
              <a:rPr lang="en-US" sz="2400" dirty="0"/>
              <a:t>• </a:t>
            </a:r>
            <a:r>
              <a:rPr lang="en-US" sz="2400" dirty="0" err="1"/>
              <a:t>Ορίσ</a:t>
            </a:r>
            <a:r>
              <a:rPr lang="en-US" sz="2400" dirty="0"/>
              <a:t>α</a:t>
            </a:r>
            <a:r>
              <a:rPr lang="en-US" sz="2400" dirty="0" err="1"/>
              <a:t>με</a:t>
            </a:r>
            <a:r>
              <a:rPr lang="en-US" sz="2400" dirty="0"/>
              <a:t> </a:t>
            </a:r>
            <a:r>
              <a:rPr lang="en-US" sz="2400" dirty="0" err="1"/>
              <a:t>την</a:t>
            </a:r>
            <a:r>
              <a:rPr lang="en-US" sz="2400" dirty="0"/>
              <a:t> </a:t>
            </a:r>
            <a:r>
              <a:rPr lang="en-US" sz="2400" dirty="0" err="1"/>
              <a:t>ευημερί</a:t>
            </a:r>
            <a:r>
              <a:rPr lang="en-US" sz="2400" dirty="0"/>
              <a:t>α </a:t>
            </a:r>
            <a:r>
              <a:rPr lang="en-US" sz="2400" dirty="0" err="1"/>
              <a:t>στο</a:t>
            </a:r>
            <a:r>
              <a:rPr lang="en-US" sz="2400" dirty="0"/>
              <a:t> </a:t>
            </a:r>
            <a:r>
              <a:rPr lang="en-US" sz="2400" dirty="0" err="1"/>
              <a:t>σχολείο</a:t>
            </a:r>
            <a:r>
              <a:rPr lang="en-US" sz="2400" dirty="0"/>
              <a:t> </a:t>
            </a:r>
            <a:r>
              <a:rPr lang="en-US" sz="2400" dirty="0" err="1"/>
              <a:t>χρησιμο</a:t>
            </a:r>
            <a:r>
              <a:rPr lang="en-US" sz="2400" dirty="0"/>
              <a:t>π</a:t>
            </a:r>
            <a:r>
              <a:rPr lang="en-US" sz="2400" dirty="0" err="1"/>
              <a:t>οιώντ</a:t>
            </a:r>
            <a:r>
              <a:rPr lang="en-US" sz="2400" dirty="0"/>
              <a:t>α</a:t>
            </a:r>
            <a:r>
              <a:rPr lang="en-US" sz="2400" dirty="0" err="1"/>
              <a:t>ς</a:t>
            </a:r>
            <a:r>
              <a:rPr lang="en-US" sz="2400" dirty="0"/>
              <a:t> </a:t>
            </a:r>
            <a:r>
              <a:rPr lang="en-US" sz="2400" dirty="0" err="1"/>
              <a:t>μι</a:t>
            </a:r>
            <a:r>
              <a:rPr lang="en-US" sz="2400" dirty="0"/>
              <a:t>α </a:t>
            </a:r>
            <a:r>
              <a:rPr lang="en-US" sz="2400" dirty="0" err="1"/>
              <a:t>κοινή</a:t>
            </a:r>
            <a:r>
              <a:rPr lang="en-US" sz="2400" dirty="0"/>
              <a:t> </a:t>
            </a:r>
            <a:r>
              <a:rPr lang="en-US" sz="2400" dirty="0" err="1"/>
              <a:t>γλώσσ</a:t>
            </a:r>
            <a:r>
              <a:rPr lang="en-US" sz="2400" dirty="0"/>
              <a:t>α.</a:t>
            </a:r>
            <a:br>
              <a:rPr lang="en-US" sz="2400" dirty="0"/>
            </a:br>
            <a:r>
              <a:rPr lang="en-US" sz="2400" dirty="0"/>
              <a:t>• </a:t>
            </a:r>
            <a:r>
              <a:rPr lang="en-US" sz="2400" dirty="0" err="1"/>
              <a:t>Προσδιορίσ</a:t>
            </a:r>
            <a:r>
              <a:rPr lang="en-US" sz="2400" dirty="0"/>
              <a:t>α</a:t>
            </a:r>
            <a:r>
              <a:rPr lang="en-US" sz="2400" dirty="0" err="1"/>
              <a:t>με</a:t>
            </a:r>
            <a:r>
              <a:rPr lang="en-US" sz="2400" dirty="0"/>
              <a:t> </a:t>
            </a:r>
            <a:r>
              <a:rPr lang="en-US" sz="2400" dirty="0" err="1"/>
              <a:t>τρεις</a:t>
            </a:r>
            <a:r>
              <a:rPr lang="en-US" sz="2400" dirty="0"/>
              <a:t> </a:t>
            </a:r>
            <a:r>
              <a:rPr lang="en-US" sz="2400" dirty="0" err="1"/>
              <a:t>τρέχουσες</a:t>
            </a:r>
            <a:r>
              <a:rPr lang="en-US" sz="2400" dirty="0"/>
              <a:t> π</a:t>
            </a:r>
            <a:r>
              <a:rPr lang="en-US" sz="2400" dirty="0" err="1"/>
              <a:t>ροκλήσεις</a:t>
            </a:r>
            <a:r>
              <a:rPr lang="en-US" sz="2400" dirty="0"/>
              <a:t> </a:t>
            </a:r>
            <a:r>
              <a:rPr lang="en-US" sz="2400" dirty="0" err="1"/>
              <a:t>στο</a:t>
            </a:r>
            <a:r>
              <a:rPr lang="el-GR" sz="2400" dirty="0"/>
              <a:t> εκάστοτε</a:t>
            </a:r>
            <a:r>
              <a:rPr lang="en-US" sz="2400" dirty="0"/>
              <a:t> π</a:t>
            </a:r>
            <a:r>
              <a:rPr lang="en-US" sz="2400" dirty="0" err="1"/>
              <a:t>λ</a:t>
            </a:r>
            <a:r>
              <a:rPr lang="en-US" sz="2400" dirty="0"/>
              <a:t>α</a:t>
            </a:r>
            <a:r>
              <a:rPr lang="en-US" sz="2400" dirty="0" err="1"/>
              <a:t>ίσιο</a:t>
            </a:r>
            <a:r>
              <a:rPr lang="en-US" sz="2400" dirty="0"/>
              <a:t> </a:t>
            </a:r>
            <a:r>
              <a:rPr lang="en-US" sz="2400" dirty="0" err="1"/>
              <a:t>μ</a:t>
            </a:r>
            <a:r>
              <a:rPr lang="en-US" sz="2400" dirty="0"/>
              <a:t>α</a:t>
            </a:r>
            <a:r>
              <a:rPr lang="en-US" sz="2400" dirty="0" err="1"/>
              <a:t>ς</a:t>
            </a:r>
            <a:r>
              <a:rPr lang="en-US" sz="2400" dirty="0"/>
              <a:t>.</a:t>
            </a:r>
            <a:br>
              <a:rPr lang="en-US" sz="2400" dirty="0"/>
            </a:br>
            <a:r>
              <a:rPr lang="en-US" sz="2400" dirty="0"/>
              <a:t>• </a:t>
            </a:r>
            <a:r>
              <a:rPr lang="en-US" sz="2400" dirty="0" err="1"/>
              <a:t>Χ</a:t>
            </a:r>
            <a:r>
              <a:rPr lang="en-US" sz="2400" dirty="0"/>
              <a:t>α</a:t>
            </a:r>
            <a:r>
              <a:rPr lang="en-US" sz="2400" dirty="0" err="1"/>
              <a:t>ρτογρ</a:t>
            </a:r>
            <a:r>
              <a:rPr lang="en-US" sz="2400" dirty="0"/>
              <a:t>α</a:t>
            </a:r>
            <a:r>
              <a:rPr lang="en-US" sz="2400" dirty="0" err="1"/>
              <a:t>φήσ</a:t>
            </a:r>
            <a:r>
              <a:rPr lang="en-US" sz="2400" dirty="0"/>
              <a:t>α</a:t>
            </a:r>
            <a:r>
              <a:rPr lang="en-US" sz="2400" dirty="0" err="1"/>
              <a:t>με</a:t>
            </a:r>
            <a:r>
              <a:rPr lang="en-US" sz="2400" dirty="0"/>
              <a:t> </a:t>
            </a:r>
            <a:r>
              <a:rPr lang="en-US" sz="2400" dirty="0" err="1"/>
              <a:t>έν</a:t>
            </a:r>
            <a:r>
              <a:rPr lang="en-US" sz="2400" dirty="0"/>
              <a:t>α </a:t>
            </a:r>
            <a:r>
              <a:rPr lang="el-GR" sz="2400" dirty="0"/>
              <a:t>δυνατό σημείο</a:t>
            </a:r>
            <a:r>
              <a:rPr lang="en-US" sz="2400" dirty="0"/>
              <a:t> </a:t>
            </a:r>
            <a:r>
              <a:rPr lang="en-US" sz="2400" dirty="0" err="1"/>
              <a:t>κ</a:t>
            </a:r>
            <a:r>
              <a:rPr lang="en-US" sz="2400" dirty="0"/>
              <a:t>α</a:t>
            </a:r>
            <a:r>
              <a:rPr lang="en-US" sz="2400" dirty="0" err="1"/>
              <a:t>ι</a:t>
            </a:r>
            <a:r>
              <a:rPr lang="en-US" sz="2400" dirty="0"/>
              <a:t> </a:t>
            </a:r>
            <a:r>
              <a:rPr lang="en-US" sz="2400" dirty="0" err="1"/>
              <a:t>έν</a:t>
            </a:r>
            <a:r>
              <a:rPr lang="en-US" sz="2400" dirty="0"/>
              <a:t>α </a:t>
            </a:r>
            <a:r>
              <a:rPr lang="en-US" sz="2400" dirty="0" err="1"/>
              <a:t>κενό</a:t>
            </a:r>
            <a:r>
              <a:rPr lang="en-US" sz="2400" dirty="0"/>
              <a:t> </a:t>
            </a:r>
            <a:r>
              <a:rPr lang="en-US" sz="2400" dirty="0" err="1"/>
              <a:t>στις</a:t>
            </a:r>
            <a:r>
              <a:rPr lang="en-US" sz="2400" dirty="0"/>
              <a:t> </a:t>
            </a:r>
            <a:r>
              <a:rPr lang="en-US" sz="2400" dirty="0" err="1"/>
              <a:t>υ</a:t>
            </a:r>
            <a:r>
              <a:rPr lang="en-US" sz="2400" dirty="0"/>
              <a:t>π</a:t>
            </a:r>
            <a:r>
              <a:rPr lang="en-US" sz="2400" dirty="0" err="1"/>
              <a:t>άρχουσες</a:t>
            </a:r>
            <a:r>
              <a:rPr lang="en-US" sz="2400" dirty="0"/>
              <a:t> π</a:t>
            </a:r>
            <a:r>
              <a:rPr lang="en-US" sz="2400" dirty="0" err="1"/>
              <a:t>ρ</a:t>
            </a:r>
            <a:r>
              <a:rPr lang="en-US" sz="2400" dirty="0"/>
              <a:t>α</a:t>
            </a:r>
            <a:r>
              <a:rPr lang="en-US" sz="2400" dirty="0" err="1"/>
              <a:t>κτικές</a:t>
            </a:r>
            <a:r>
              <a:rPr lang="en-US" sz="2400" dirty="0"/>
              <a:t>.</a:t>
            </a:r>
            <a:endParaRPr dirty="0"/>
          </a:p>
          <a:p>
            <a:pPr marL="263525" lvl="0" indent="-34925" algn="l" rtl="0">
              <a:lnSpc>
                <a:spcPct val="90000"/>
              </a:lnSpc>
              <a:spcBef>
                <a:spcPts val="1000"/>
              </a:spcBef>
              <a:spcAft>
                <a:spcPts val="0"/>
              </a:spcAft>
              <a:buSzPts val="1800"/>
              <a:buNone/>
            </a:pPr>
            <a:r>
              <a:rPr lang="en-US" sz="2400" b="1" u="sng" dirty="0" err="1"/>
              <a:t>Εργ</a:t>
            </a:r>
            <a:r>
              <a:rPr lang="en-US" sz="2400" b="1" u="sng" dirty="0"/>
              <a:t>α</a:t>
            </a:r>
            <a:r>
              <a:rPr lang="en-US" sz="2400" b="1" u="sng" dirty="0" err="1"/>
              <a:t>σί</a:t>
            </a:r>
            <a:r>
              <a:rPr lang="en-US" sz="2400" b="1" u="sng" dirty="0"/>
              <a:t>α α</a:t>
            </a:r>
            <a:r>
              <a:rPr lang="en-US" sz="2400" b="1" u="sng" dirty="0" err="1"/>
              <a:t>ν</a:t>
            </a:r>
            <a:r>
              <a:rPr lang="en-US" sz="2400" b="1" u="sng" dirty="0"/>
              <a:t>α</a:t>
            </a:r>
            <a:r>
              <a:rPr lang="en-US" sz="2400" b="1" u="sng" dirty="0" err="1"/>
              <a:t>στοχ</a:t>
            </a:r>
            <a:r>
              <a:rPr lang="en-US" sz="2400" b="1" u="sng" dirty="0"/>
              <a:t>α</a:t>
            </a:r>
            <a:r>
              <a:rPr lang="en-US" sz="2400" b="1" u="sng" dirty="0" err="1"/>
              <a:t>σμού</a:t>
            </a:r>
            <a:br>
              <a:rPr lang="en-US" sz="2400" dirty="0"/>
            </a:br>
            <a:r>
              <a:rPr lang="en-US" sz="2400" dirty="0" err="1"/>
              <a:t>Γράψτε</a:t>
            </a:r>
            <a:r>
              <a:rPr lang="en-US" sz="2400" dirty="0"/>
              <a:t> </a:t>
            </a:r>
            <a:r>
              <a:rPr lang="en-US" sz="2400" dirty="0" err="1"/>
              <a:t>μί</a:t>
            </a:r>
            <a:r>
              <a:rPr lang="en-US" sz="2400" dirty="0"/>
              <a:t>α </a:t>
            </a:r>
            <a:r>
              <a:rPr lang="en-US" sz="2400" b="1" dirty="0" err="1"/>
              <a:t>συγκεκριμένη</a:t>
            </a:r>
            <a:r>
              <a:rPr lang="en-US" sz="2400" b="1" dirty="0"/>
              <a:t> α</a:t>
            </a:r>
            <a:r>
              <a:rPr lang="en-US" sz="2400" b="1" dirty="0" err="1"/>
              <a:t>λλ</a:t>
            </a:r>
            <a:r>
              <a:rPr lang="en-US" sz="2400" b="1" dirty="0"/>
              <a:t>α</a:t>
            </a:r>
            <a:r>
              <a:rPr lang="en-US" sz="2400" b="1" dirty="0" err="1"/>
              <a:t>γή</a:t>
            </a:r>
            <a:r>
              <a:rPr lang="en-US" sz="2400" b="1" dirty="0"/>
              <a:t> </a:t>
            </a:r>
            <a:r>
              <a:rPr lang="en-US" sz="2400" dirty="0"/>
              <a:t>π</a:t>
            </a:r>
            <a:r>
              <a:rPr lang="en-US" sz="2400" dirty="0" err="1"/>
              <a:t>ου</a:t>
            </a:r>
            <a:r>
              <a:rPr lang="en-US" sz="2400" dirty="0"/>
              <a:t> </a:t>
            </a:r>
            <a:r>
              <a:rPr lang="en-US" sz="2400" dirty="0" err="1"/>
              <a:t>θ</a:t>
            </a:r>
            <a:r>
              <a:rPr lang="en-US" sz="2400" dirty="0"/>
              <a:t>α </a:t>
            </a:r>
            <a:r>
              <a:rPr lang="en-US" sz="2400" dirty="0" err="1"/>
              <a:t>εισ</a:t>
            </a:r>
            <a:r>
              <a:rPr lang="en-US" sz="2400" dirty="0"/>
              <a:t>α</a:t>
            </a:r>
            <a:r>
              <a:rPr lang="en-US" sz="2400" dirty="0" err="1"/>
              <a:t>γάγετε</a:t>
            </a:r>
            <a:r>
              <a:rPr lang="en-US" sz="2400" dirty="0"/>
              <a:t> </a:t>
            </a:r>
            <a:r>
              <a:rPr lang="en-US" sz="2400" dirty="0" err="1"/>
              <a:t>στο</a:t>
            </a:r>
            <a:r>
              <a:rPr lang="en-US" sz="2400" dirty="0"/>
              <a:t> </a:t>
            </a:r>
            <a:r>
              <a:rPr lang="en-US" sz="2400" dirty="0" err="1"/>
              <a:t>σχολείο</a:t>
            </a:r>
            <a:r>
              <a:rPr lang="en-US" sz="2400" dirty="0"/>
              <a:t> </a:t>
            </a:r>
            <a:r>
              <a:rPr lang="en-US" sz="2400" dirty="0" err="1"/>
              <a:t>σ</a:t>
            </a:r>
            <a:r>
              <a:rPr lang="en-US" sz="2400" dirty="0"/>
              <a:t>α</a:t>
            </a:r>
            <a:r>
              <a:rPr lang="en-US" sz="2400" dirty="0" err="1"/>
              <a:t>ς</a:t>
            </a:r>
            <a:r>
              <a:rPr lang="en-US" sz="2400" dirty="0"/>
              <a:t> α</a:t>
            </a:r>
            <a:r>
              <a:rPr lang="en-US" sz="2400" dirty="0" err="1"/>
              <a:t>υτή</a:t>
            </a:r>
            <a:r>
              <a:rPr lang="el-GR" sz="2400" dirty="0"/>
              <a:t> την περίοδο</a:t>
            </a:r>
            <a:r>
              <a:rPr lang="en-US" sz="2400" dirty="0"/>
              <a:t>.</a:t>
            </a:r>
            <a:br>
              <a:rPr lang="en-US" sz="2400" dirty="0"/>
            </a:br>
            <a:r>
              <a:rPr lang="en-US" sz="2400" dirty="0" err="1"/>
              <a:t>Πρέ</a:t>
            </a:r>
            <a:r>
              <a:rPr lang="en-US" sz="2400" dirty="0"/>
              <a:t>π</a:t>
            </a:r>
            <a:r>
              <a:rPr lang="en-US" sz="2400" dirty="0" err="1"/>
              <a:t>ει</a:t>
            </a:r>
            <a:r>
              <a:rPr lang="en-US" sz="2400" dirty="0"/>
              <a:t> </a:t>
            </a:r>
            <a:r>
              <a:rPr lang="en-US" sz="2400" dirty="0" err="1"/>
              <a:t>ν</a:t>
            </a:r>
            <a:r>
              <a:rPr lang="en-US" sz="2400" dirty="0"/>
              <a:t>α </a:t>
            </a:r>
            <a:r>
              <a:rPr lang="en-US" sz="2400" dirty="0" err="1"/>
              <a:t>είν</a:t>
            </a:r>
            <a:r>
              <a:rPr lang="en-US" sz="2400" dirty="0"/>
              <a:t>α</a:t>
            </a:r>
            <a:r>
              <a:rPr lang="en-US" sz="2400" dirty="0" err="1"/>
              <a:t>ι</a:t>
            </a:r>
            <a:r>
              <a:rPr lang="en-US" sz="2400" dirty="0"/>
              <a:t> </a:t>
            </a:r>
            <a:r>
              <a:rPr lang="en-US" sz="2400" dirty="0" err="1"/>
              <a:t>ρε</a:t>
            </a:r>
            <a:r>
              <a:rPr lang="en-US" sz="2400" dirty="0"/>
              <a:t>α</a:t>
            </a:r>
            <a:r>
              <a:rPr lang="en-US" sz="2400" dirty="0" err="1"/>
              <a:t>λιστική</a:t>
            </a:r>
            <a:r>
              <a:rPr lang="en-US" sz="2400" dirty="0"/>
              <a:t>, </a:t>
            </a:r>
            <a:r>
              <a:rPr lang="en-US" sz="2400" dirty="0" err="1"/>
              <a:t>μετρήσιμη</a:t>
            </a:r>
            <a:r>
              <a:rPr lang="en-US" sz="2400" dirty="0"/>
              <a:t> </a:t>
            </a:r>
            <a:r>
              <a:rPr lang="en-US" sz="2400" dirty="0" err="1"/>
              <a:t>κ</a:t>
            </a:r>
            <a:r>
              <a:rPr lang="en-US" sz="2400" dirty="0"/>
              <a:t>α</a:t>
            </a:r>
            <a:r>
              <a:rPr lang="en-US" sz="2400" dirty="0" err="1"/>
              <a:t>ι</a:t>
            </a:r>
            <a:r>
              <a:rPr lang="en-US" sz="2400" dirty="0"/>
              <a:t> </a:t>
            </a:r>
            <a:r>
              <a:rPr lang="en-US" sz="2400" dirty="0" err="1"/>
              <a:t>ν</a:t>
            </a:r>
            <a:r>
              <a:rPr lang="en-US" sz="2400" dirty="0"/>
              <a:t>α </a:t>
            </a:r>
            <a:r>
              <a:rPr lang="en-US" sz="2400" dirty="0" err="1"/>
              <a:t>συνδέετ</a:t>
            </a:r>
            <a:r>
              <a:rPr lang="en-US" sz="2400" dirty="0"/>
              <a:t>α</a:t>
            </a:r>
            <a:r>
              <a:rPr lang="en-US" sz="2400" dirty="0" err="1"/>
              <a:t>ι</a:t>
            </a:r>
            <a:r>
              <a:rPr lang="en-US" sz="2400" dirty="0"/>
              <a:t> </a:t>
            </a:r>
            <a:r>
              <a:rPr lang="en-US" sz="2400" dirty="0" err="1"/>
              <a:t>με</a:t>
            </a:r>
            <a:r>
              <a:rPr lang="en-US" sz="2400" dirty="0"/>
              <a:t> </a:t>
            </a:r>
            <a:r>
              <a:rPr lang="en-US" sz="2400" dirty="0" err="1"/>
              <a:t>την</a:t>
            </a:r>
            <a:r>
              <a:rPr lang="en-US" sz="2400" dirty="0"/>
              <a:t> </a:t>
            </a:r>
            <a:r>
              <a:rPr lang="en-US" sz="2400" dirty="0" err="1"/>
              <a:t>κ</a:t>
            </a:r>
            <a:r>
              <a:rPr lang="en-US" sz="2400" dirty="0"/>
              <a:t>α</a:t>
            </a:r>
            <a:r>
              <a:rPr lang="en-US" sz="2400" dirty="0" err="1"/>
              <a:t>θημερινή</a:t>
            </a:r>
            <a:r>
              <a:rPr lang="en-US" sz="2400" dirty="0"/>
              <a:t> π</a:t>
            </a:r>
            <a:r>
              <a:rPr lang="en-US" sz="2400" dirty="0" err="1"/>
              <a:t>ρ</a:t>
            </a:r>
            <a:r>
              <a:rPr lang="en-US" sz="2400" dirty="0"/>
              <a:t>α</a:t>
            </a:r>
            <a:r>
              <a:rPr lang="en-US" sz="2400" dirty="0" err="1"/>
              <a:t>κτική</a:t>
            </a:r>
            <a:r>
              <a:rPr lang="en-US" sz="2400" dirty="0"/>
              <a:t>.</a:t>
            </a:r>
            <a:endParaRPr dirty="0"/>
          </a:p>
          <a:p>
            <a:pPr marL="263525" lvl="0" indent="-34925" algn="l" rtl="0">
              <a:lnSpc>
                <a:spcPct val="90000"/>
              </a:lnSpc>
              <a:spcBef>
                <a:spcPts val="1000"/>
              </a:spcBef>
              <a:spcAft>
                <a:spcPts val="0"/>
              </a:spcAft>
              <a:buSzPts val="1800"/>
              <a:buNone/>
            </a:pPr>
            <a:r>
              <a:rPr lang="en-US" sz="2400" b="1" u="sng" dirty="0" err="1"/>
              <a:t>Μοιρ</a:t>
            </a:r>
            <a:r>
              <a:rPr lang="en-US" sz="2400" b="1" u="sng" dirty="0"/>
              <a:t>α</a:t>
            </a:r>
            <a:r>
              <a:rPr lang="en-US" sz="2400" b="1" u="sng" dirty="0" err="1"/>
              <a:t>στείτε</a:t>
            </a:r>
            <a:br>
              <a:rPr lang="en-US" sz="2400" dirty="0"/>
            </a:br>
            <a:r>
              <a:rPr lang="el-GR" sz="2400" dirty="0"/>
              <a:t>Ορισμένοι</a:t>
            </a:r>
            <a:r>
              <a:rPr lang="en-US" sz="2400" dirty="0"/>
              <a:t> </a:t>
            </a:r>
            <a:r>
              <a:rPr lang="en-US" sz="2400" dirty="0" err="1"/>
              <a:t>συμμετέχοντες</a:t>
            </a:r>
            <a:r>
              <a:rPr lang="el-GR" sz="2400" dirty="0"/>
              <a:t>/συμμετέχουσες</a:t>
            </a:r>
            <a:r>
              <a:rPr lang="en-US" sz="2400" dirty="0"/>
              <a:t> πα</a:t>
            </a:r>
            <a:r>
              <a:rPr lang="en-US" sz="2400" dirty="0" err="1"/>
              <a:t>ρουσιάζουν</a:t>
            </a:r>
            <a:r>
              <a:rPr lang="en-US" sz="2400" dirty="0"/>
              <a:t> </a:t>
            </a:r>
            <a:r>
              <a:rPr lang="en-US" sz="2400" dirty="0" err="1"/>
              <a:t>την</a:t>
            </a:r>
            <a:r>
              <a:rPr lang="en-US" sz="2400" dirty="0"/>
              <a:t> α</a:t>
            </a:r>
            <a:r>
              <a:rPr lang="en-US" sz="2400" dirty="0" err="1"/>
              <a:t>λλ</a:t>
            </a:r>
            <a:r>
              <a:rPr lang="en-US" sz="2400" dirty="0"/>
              <a:t>α</a:t>
            </a:r>
            <a:r>
              <a:rPr lang="en-US" sz="2400" dirty="0" err="1"/>
              <a:t>γή</a:t>
            </a:r>
            <a:r>
              <a:rPr lang="en-US" sz="2400" dirty="0"/>
              <a:t> π</a:t>
            </a:r>
            <a:r>
              <a:rPr lang="en-US" sz="2400" dirty="0" err="1"/>
              <a:t>ου</a:t>
            </a:r>
            <a:r>
              <a:rPr lang="en-US" sz="2400" dirty="0"/>
              <a:t> </a:t>
            </a:r>
            <a:r>
              <a:rPr lang="en-US" sz="2400" dirty="0" err="1"/>
              <a:t>έχουν</a:t>
            </a:r>
            <a:r>
              <a:rPr lang="en-US" sz="2400" dirty="0"/>
              <a:t> </a:t>
            </a:r>
            <a:r>
              <a:rPr lang="el-GR" sz="2400" dirty="0"/>
              <a:t>σκεφτεί</a:t>
            </a:r>
            <a:r>
              <a:rPr lang="en-US" sz="2400" dirty="0"/>
              <a:t>.</a:t>
            </a:r>
            <a:endParaRPr dirty="0"/>
          </a:p>
          <a:p>
            <a:pPr marL="0" lvl="0" indent="0" algn="l" rtl="0">
              <a:lnSpc>
                <a:spcPct val="90000"/>
              </a:lnSpc>
              <a:spcBef>
                <a:spcPts val="1200"/>
              </a:spcBef>
              <a:spcAft>
                <a:spcPts val="0"/>
              </a:spcAft>
              <a:buClr>
                <a:schemeClr val="dk1"/>
              </a:buClr>
              <a:buSzPts val="1800"/>
              <a:buNone/>
            </a:pPr>
            <a:endParaRPr dirty="0"/>
          </a:p>
        </p:txBody>
      </p:sp>
      <p:pic>
        <p:nvPicPr>
          <p:cNvPr id="214" name="Google Shape;214;p16" descr="Clipboard with a pencil and a piece of paper&#10;&#10;AI-generated content may be incorrect."/>
          <p:cNvPicPr preferRelativeResize="0"/>
          <p:nvPr/>
        </p:nvPicPr>
        <p:blipFill rotWithShape="1">
          <a:blip r:embed="rId3">
            <a:alphaModFix/>
          </a:blip>
          <a:srcRect/>
          <a:stretch/>
        </p:blipFill>
        <p:spPr>
          <a:xfrm>
            <a:off x="1166951" y="1405534"/>
            <a:ext cx="3439339" cy="4693341"/>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7"/>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sz="3200" dirty="0"/>
              <a:t> </a:t>
            </a:r>
            <a:r>
              <a:rPr lang="el-GR" sz="3200" dirty="0"/>
              <a:t>Προεπισκόπηση της</a:t>
            </a:r>
            <a:r>
              <a:rPr lang="en-US" sz="3200" dirty="0"/>
              <a:t> </a:t>
            </a:r>
            <a:r>
              <a:rPr lang="en-US" sz="3200" dirty="0" err="1"/>
              <a:t>Ενότητ</a:t>
            </a:r>
            <a:r>
              <a:rPr lang="en-US" sz="3200" dirty="0"/>
              <a:t>α</a:t>
            </a:r>
            <a:r>
              <a:rPr lang="el-GR" sz="3200" dirty="0"/>
              <a:t>ς</a:t>
            </a:r>
            <a:r>
              <a:rPr lang="en-US" sz="3200" dirty="0"/>
              <a:t> 1.2: </a:t>
            </a:r>
            <a:r>
              <a:rPr lang="en-US" sz="3200" dirty="0" err="1"/>
              <a:t>Εισ</a:t>
            </a:r>
            <a:r>
              <a:rPr lang="en-US" sz="3200" dirty="0"/>
              <a:t>α</a:t>
            </a:r>
            <a:r>
              <a:rPr lang="en-US" sz="3200" dirty="0" err="1"/>
              <a:t>γωγή</a:t>
            </a:r>
            <a:r>
              <a:rPr lang="en-US" sz="3200" dirty="0"/>
              <a:t> </a:t>
            </a:r>
            <a:r>
              <a:rPr lang="en-US" sz="3200" dirty="0" err="1"/>
              <a:t>στο</a:t>
            </a:r>
            <a:r>
              <a:rPr lang="en-US" sz="3200" dirty="0"/>
              <a:t> </a:t>
            </a:r>
            <a:r>
              <a:rPr lang="en-US" sz="3200" dirty="0" err="1"/>
              <a:t>μοντέλο</a:t>
            </a:r>
            <a:r>
              <a:rPr lang="en-US" sz="3200" dirty="0"/>
              <a:t> PERMA</a:t>
            </a:r>
            <a:endParaRPr sz="3600" dirty="0"/>
          </a:p>
        </p:txBody>
      </p:sp>
      <p:sp>
        <p:nvSpPr>
          <p:cNvPr id="220" name="Google Shape;220;p17"/>
          <p:cNvSpPr txBox="1">
            <a:spLocks noGrp="1"/>
          </p:cNvSpPr>
          <p:nvPr>
            <p:ph type="body" idx="2"/>
          </p:nvPr>
        </p:nvSpPr>
        <p:spPr>
          <a:xfrm>
            <a:off x="97970" y="1071295"/>
            <a:ext cx="11699420" cy="5786705"/>
          </a:xfrm>
          <a:prstGeom prst="rect">
            <a:avLst/>
          </a:prstGeom>
          <a:noFill/>
          <a:ln>
            <a:noFill/>
          </a:ln>
        </p:spPr>
        <p:txBody>
          <a:bodyPr spcFirstLastPara="1" wrap="square" lIns="91425" tIns="45700" rIns="91425" bIns="45700" anchor="t" anchorCtr="0">
            <a:noAutofit/>
          </a:bodyPr>
          <a:lstStyle/>
          <a:p>
            <a:pPr marL="571500" lvl="0" indent="-342900" algn="l" rtl="0">
              <a:lnSpc>
                <a:spcPct val="90000"/>
              </a:lnSpc>
              <a:spcBef>
                <a:spcPts val="1000"/>
              </a:spcBef>
              <a:spcAft>
                <a:spcPts val="0"/>
              </a:spcAft>
              <a:buSzPts val="1800"/>
              <a:buFont typeface="Arial"/>
              <a:buChar char="•"/>
            </a:pPr>
            <a:r>
              <a:rPr lang="en-US" sz="2400" dirty="0" err="1"/>
              <a:t>Στην</a:t>
            </a:r>
            <a:r>
              <a:rPr lang="en-US" sz="2400" dirty="0"/>
              <a:t> </a:t>
            </a:r>
            <a:r>
              <a:rPr lang="en-US" sz="2400" dirty="0" err="1"/>
              <a:t>ε</a:t>
            </a:r>
            <a:r>
              <a:rPr lang="en-US" sz="2400" dirty="0"/>
              <a:t>π</a:t>
            </a:r>
            <a:r>
              <a:rPr lang="en-US" sz="2400" dirty="0" err="1"/>
              <a:t>όμενη</a:t>
            </a:r>
            <a:r>
              <a:rPr lang="en-US" sz="2400" dirty="0"/>
              <a:t> </a:t>
            </a:r>
            <a:r>
              <a:rPr lang="en-US" sz="2400" dirty="0" err="1"/>
              <a:t>ενότητ</a:t>
            </a:r>
            <a:r>
              <a:rPr lang="en-US" sz="2400" dirty="0"/>
              <a:t>α, </a:t>
            </a:r>
            <a:r>
              <a:rPr lang="en-US" sz="2400" dirty="0" err="1"/>
              <a:t>θ</a:t>
            </a:r>
            <a:r>
              <a:rPr lang="en-US" sz="2400" dirty="0"/>
              <a:t>α </a:t>
            </a:r>
            <a:r>
              <a:rPr lang="en-US" sz="2400" dirty="0" err="1"/>
              <a:t>ε</a:t>
            </a:r>
            <a:r>
              <a:rPr lang="en-US" sz="2400" dirty="0"/>
              <a:t>π</a:t>
            </a:r>
            <a:r>
              <a:rPr lang="en-US" sz="2400" dirty="0" err="1"/>
              <a:t>ικεντρωθούμε</a:t>
            </a:r>
            <a:r>
              <a:rPr lang="en-US" sz="2400" dirty="0"/>
              <a:t> </a:t>
            </a:r>
            <a:r>
              <a:rPr lang="en-US" sz="2400" dirty="0" err="1"/>
              <a:t>σε</a:t>
            </a:r>
            <a:r>
              <a:rPr lang="en-US" sz="2400" dirty="0"/>
              <a:t> </a:t>
            </a:r>
            <a:r>
              <a:rPr lang="el-GR" sz="2400" dirty="0"/>
              <a:t>όσα</a:t>
            </a:r>
            <a:r>
              <a:rPr lang="en-US" sz="2400" dirty="0"/>
              <a:t> β</a:t>
            </a:r>
            <a:r>
              <a:rPr lang="en-US" sz="2400" dirty="0" err="1"/>
              <a:t>οηθ</a:t>
            </a:r>
            <a:r>
              <a:rPr lang="el-GR" sz="2400" dirty="0" err="1"/>
              <a:t>ούν</a:t>
            </a:r>
            <a:r>
              <a:rPr lang="en-US" sz="2400" dirty="0"/>
              <a:t> </a:t>
            </a:r>
            <a:r>
              <a:rPr lang="en-US" sz="2400" dirty="0" err="1"/>
              <a:t>τους</a:t>
            </a:r>
            <a:r>
              <a:rPr lang="en-US" sz="2400" dirty="0"/>
              <a:t> α</a:t>
            </a:r>
            <a:r>
              <a:rPr lang="en-US" sz="2400" dirty="0" err="1"/>
              <a:t>νθρώ</a:t>
            </a:r>
            <a:r>
              <a:rPr lang="en-US" sz="2400" dirty="0"/>
              <a:t>π</a:t>
            </a:r>
            <a:r>
              <a:rPr lang="en-US" sz="2400" dirty="0" err="1"/>
              <a:t>ους</a:t>
            </a:r>
            <a:r>
              <a:rPr lang="en-US" sz="2400" dirty="0"/>
              <a:t> </a:t>
            </a:r>
            <a:r>
              <a:rPr lang="en-US" sz="2400" dirty="0" err="1"/>
              <a:t>ν</a:t>
            </a:r>
            <a:r>
              <a:rPr lang="en-US" sz="2400" dirty="0"/>
              <a:t>α </a:t>
            </a:r>
            <a:r>
              <a:rPr lang="en-US" sz="2400" dirty="0" err="1"/>
              <a:t>ευημερούν</a:t>
            </a:r>
            <a:r>
              <a:rPr lang="en-US" sz="2400" dirty="0"/>
              <a:t> </a:t>
            </a:r>
            <a:r>
              <a:rPr lang="en-US" sz="2400" dirty="0" err="1"/>
              <a:t>στο</a:t>
            </a:r>
            <a:r>
              <a:rPr lang="en-US" sz="2400" dirty="0"/>
              <a:t> </a:t>
            </a:r>
            <a:r>
              <a:rPr lang="en-US" sz="2400" dirty="0" err="1"/>
              <a:t>σχολείο</a:t>
            </a:r>
            <a:r>
              <a:rPr lang="en-US" sz="2400" dirty="0"/>
              <a:t>.</a:t>
            </a:r>
            <a:endParaRPr dirty="0"/>
          </a:p>
          <a:p>
            <a:pPr marL="571500" lvl="0" indent="-342900" algn="l" rtl="0">
              <a:lnSpc>
                <a:spcPct val="90000"/>
              </a:lnSpc>
              <a:spcBef>
                <a:spcPts val="1000"/>
              </a:spcBef>
              <a:spcAft>
                <a:spcPts val="0"/>
              </a:spcAft>
              <a:buSzPts val="1800"/>
              <a:buFont typeface="Arial"/>
              <a:buChar char="•"/>
            </a:pPr>
            <a:r>
              <a:rPr lang="en-US" sz="2400" dirty="0" err="1"/>
              <a:t>Θ</a:t>
            </a:r>
            <a:r>
              <a:rPr lang="en-US" sz="2400" dirty="0"/>
              <a:t>α </a:t>
            </a:r>
            <a:r>
              <a:rPr lang="en-US" sz="2400" dirty="0" err="1"/>
              <a:t>εξερευνήσουμε</a:t>
            </a:r>
            <a:r>
              <a:rPr lang="en-US" sz="2400" dirty="0"/>
              <a:t> </a:t>
            </a:r>
            <a:r>
              <a:rPr lang="en-US" sz="2400" dirty="0" err="1"/>
              <a:t>το</a:t>
            </a:r>
            <a:r>
              <a:rPr lang="en-US" sz="2400" dirty="0"/>
              <a:t> </a:t>
            </a:r>
            <a:r>
              <a:rPr lang="en-US" sz="2400" dirty="0" err="1"/>
              <a:t>μοντέλο</a:t>
            </a:r>
            <a:r>
              <a:rPr lang="en-US" sz="2400" dirty="0"/>
              <a:t> PERMA </a:t>
            </a:r>
            <a:r>
              <a:rPr lang="en-US" sz="2400" dirty="0" err="1"/>
              <a:t>του</a:t>
            </a:r>
            <a:r>
              <a:rPr lang="en-US" sz="2400" dirty="0"/>
              <a:t> Seligman </a:t>
            </a:r>
            <a:r>
              <a:rPr lang="en-US" sz="2400" dirty="0" err="1"/>
              <a:t>κ</a:t>
            </a:r>
            <a:r>
              <a:rPr lang="en-US" sz="2400" dirty="0"/>
              <a:t>α</a:t>
            </a:r>
            <a:r>
              <a:rPr lang="en-US" sz="2400" dirty="0" err="1"/>
              <a:t>ι</a:t>
            </a:r>
            <a:r>
              <a:rPr lang="en-US" sz="2400" dirty="0"/>
              <a:t> π</a:t>
            </a:r>
            <a:r>
              <a:rPr lang="en-US" sz="2400" dirty="0" err="1"/>
              <a:t>ώς</a:t>
            </a:r>
            <a:r>
              <a:rPr lang="en-US" sz="2400" dirty="0"/>
              <a:t> </a:t>
            </a:r>
            <a:r>
              <a:rPr lang="en-US" sz="2400" dirty="0" err="1"/>
              <a:t>κάθε</a:t>
            </a:r>
            <a:r>
              <a:rPr lang="en-US" sz="2400" dirty="0"/>
              <a:t> </a:t>
            </a:r>
            <a:r>
              <a:rPr lang="en-US" sz="2400" dirty="0" err="1"/>
              <a:t>στοιχείο</a:t>
            </a:r>
            <a:r>
              <a:rPr lang="en-US" sz="2400" dirty="0"/>
              <a:t> </a:t>
            </a:r>
            <a:r>
              <a:rPr lang="en-US" sz="2400" dirty="0" err="1"/>
              <a:t>του</a:t>
            </a:r>
            <a:r>
              <a:rPr lang="en-US" sz="2400" dirty="0"/>
              <a:t> </a:t>
            </a:r>
            <a:r>
              <a:rPr lang="en-US" sz="2400" dirty="0" err="1"/>
              <a:t>υ</a:t>
            </a:r>
            <a:r>
              <a:rPr lang="en-US" sz="2400" dirty="0"/>
              <a:t>π</a:t>
            </a:r>
            <a:r>
              <a:rPr lang="en-US" sz="2400" dirty="0" err="1"/>
              <a:t>οστηρίζει</a:t>
            </a:r>
            <a:r>
              <a:rPr lang="en-US" sz="2400" dirty="0"/>
              <a:t> </a:t>
            </a:r>
            <a:r>
              <a:rPr lang="en-US" sz="2400" dirty="0" err="1"/>
              <a:t>την</a:t>
            </a:r>
            <a:r>
              <a:rPr lang="en-US" sz="2400" dirty="0"/>
              <a:t> </a:t>
            </a:r>
            <a:r>
              <a:rPr lang="en-US" sz="2400" dirty="0" err="1"/>
              <a:t>ευημερί</a:t>
            </a:r>
            <a:r>
              <a:rPr lang="en-US" sz="2400" dirty="0"/>
              <a:t>α </a:t>
            </a:r>
            <a:r>
              <a:rPr lang="en-US" sz="2400" dirty="0" err="1"/>
              <a:t>στην</a:t>
            </a:r>
            <a:r>
              <a:rPr lang="en-US" sz="2400" dirty="0"/>
              <a:t> </a:t>
            </a:r>
            <a:r>
              <a:rPr lang="en-US" sz="2400" dirty="0" err="1"/>
              <a:t>κ</a:t>
            </a:r>
            <a:r>
              <a:rPr lang="en-US" sz="2400" dirty="0"/>
              <a:t>α</a:t>
            </a:r>
            <a:r>
              <a:rPr lang="en-US" sz="2400" dirty="0" err="1"/>
              <a:t>θημερινή</a:t>
            </a:r>
            <a:r>
              <a:rPr lang="en-US" sz="2400" dirty="0"/>
              <a:t> </a:t>
            </a:r>
            <a:r>
              <a:rPr lang="en-US" sz="2400" dirty="0" err="1"/>
              <a:t>σχολική</a:t>
            </a:r>
            <a:r>
              <a:rPr lang="en-US" sz="2400" dirty="0"/>
              <a:t> </a:t>
            </a:r>
            <a:r>
              <a:rPr lang="en-US" sz="2400" dirty="0" err="1"/>
              <a:t>ζωή</a:t>
            </a:r>
            <a:r>
              <a:rPr lang="en-US" sz="2400" dirty="0"/>
              <a:t>.</a:t>
            </a:r>
            <a:endParaRPr dirty="0"/>
          </a:p>
          <a:p>
            <a:pPr marL="571500" lvl="0" indent="-342900" algn="l" rtl="0">
              <a:lnSpc>
                <a:spcPct val="90000"/>
              </a:lnSpc>
              <a:spcBef>
                <a:spcPts val="1000"/>
              </a:spcBef>
              <a:spcAft>
                <a:spcPts val="0"/>
              </a:spcAft>
              <a:buSzPts val="1800"/>
              <a:buFont typeface="Arial"/>
              <a:buChar char="•"/>
            </a:pPr>
            <a:r>
              <a:rPr lang="en-US" sz="2400" dirty="0" err="1"/>
              <a:t>Θ</a:t>
            </a:r>
            <a:r>
              <a:rPr lang="en-US" sz="2400" dirty="0"/>
              <a:t>α </a:t>
            </a:r>
            <a:r>
              <a:rPr lang="el-GR" sz="2400" dirty="0"/>
              <a:t>γνωρίσετε</a:t>
            </a:r>
            <a:r>
              <a:rPr lang="en-US" sz="2400" dirty="0"/>
              <a:t> </a:t>
            </a:r>
            <a:r>
              <a:rPr lang="en-US" sz="2400" dirty="0" err="1"/>
              <a:t>μι</a:t>
            </a:r>
            <a:r>
              <a:rPr lang="en-US" sz="2400" dirty="0"/>
              <a:t>α</a:t>
            </a:r>
            <a:r>
              <a:rPr lang="el-GR" sz="2400" dirty="0"/>
              <a:t> τεκμηριωμένη</a:t>
            </a:r>
            <a:r>
              <a:rPr lang="en-US" sz="2400" dirty="0"/>
              <a:t> π</a:t>
            </a:r>
            <a:r>
              <a:rPr lang="en-US" sz="2400" dirty="0" err="1"/>
              <a:t>ρ</a:t>
            </a:r>
            <a:r>
              <a:rPr lang="en-US" sz="2400" dirty="0"/>
              <a:t>α</a:t>
            </a:r>
            <a:r>
              <a:rPr lang="en-US" sz="2400" dirty="0" err="1"/>
              <a:t>κτική</a:t>
            </a:r>
            <a:r>
              <a:rPr lang="en-US" sz="2400" dirty="0"/>
              <a:t> π</a:t>
            </a:r>
            <a:r>
              <a:rPr lang="en-US" sz="2400" dirty="0" err="1"/>
              <a:t>ου</a:t>
            </a:r>
            <a:r>
              <a:rPr lang="en-US" sz="2400" dirty="0"/>
              <a:t> </a:t>
            </a:r>
            <a:r>
              <a:rPr lang="en-US" sz="2400" dirty="0" err="1"/>
              <a:t>μ</a:t>
            </a:r>
            <a:r>
              <a:rPr lang="en-US" sz="2400" dirty="0"/>
              <a:t>π</a:t>
            </a:r>
            <a:r>
              <a:rPr lang="en-US" sz="2400" dirty="0" err="1"/>
              <a:t>ορείτε</a:t>
            </a:r>
            <a:r>
              <a:rPr lang="en-US" sz="2400" dirty="0"/>
              <a:t> </a:t>
            </a:r>
            <a:r>
              <a:rPr lang="en-US" sz="2400" dirty="0" err="1"/>
              <a:t>ν</a:t>
            </a:r>
            <a:r>
              <a:rPr lang="en-US" sz="2400" dirty="0"/>
              <a:t>α </a:t>
            </a:r>
            <a:r>
              <a:rPr lang="en-US" sz="2400" dirty="0" err="1"/>
              <a:t>χρησιμο</a:t>
            </a:r>
            <a:r>
              <a:rPr lang="en-US" sz="2400" dirty="0"/>
              <a:t>π</a:t>
            </a:r>
            <a:r>
              <a:rPr lang="en-US" sz="2400" dirty="0" err="1"/>
              <a:t>οιήσετε</a:t>
            </a:r>
            <a:r>
              <a:rPr lang="en-US" sz="2400" dirty="0"/>
              <a:t> </a:t>
            </a:r>
            <a:r>
              <a:rPr lang="en-US" sz="2400" dirty="0" err="1"/>
              <a:t>με</a:t>
            </a:r>
            <a:r>
              <a:rPr lang="en-US" sz="2400" dirty="0"/>
              <a:t> </a:t>
            </a:r>
            <a:r>
              <a:rPr lang="en-US" sz="2400" dirty="0" err="1"/>
              <a:t>τους</a:t>
            </a:r>
            <a:r>
              <a:rPr lang="el-GR" sz="2400" dirty="0"/>
              <a:t>/τις</a:t>
            </a:r>
            <a:r>
              <a:rPr lang="en-US" sz="2400" dirty="0"/>
              <a:t> </a:t>
            </a:r>
            <a:r>
              <a:rPr lang="en-US" sz="2400" dirty="0" err="1"/>
              <a:t>μ</a:t>
            </a:r>
            <a:r>
              <a:rPr lang="en-US" sz="2400" dirty="0"/>
              <a:t>α</a:t>
            </a:r>
            <a:r>
              <a:rPr lang="en-US" sz="2400" dirty="0" err="1"/>
              <a:t>θητές</a:t>
            </a:r>
            <a:r>
              <a:rPr lang="el-GR" sz="2400" dirty="0"/>
              <a:t>/μαθήτριες</a:t>
            </a:r>
            <a:r>
              <a:rPr lang="en-US" sz="2400" dirty="0"/>
              <a:t> </a:t>
            </a:r>
            <a:r>
              <a:rPr lang="en-US" sz="2400" dirty="0" err="1"/>
              <a:t>ή</a:t>
            </a:r>
            <a:r>
              <a:rPr lang="en-US" sz="2400" dirty="0"/>
              <a:t> </a:t>
            </a:r>
            <a:r>
              <a:rPr lang="en-US" sz="2400" dirty="0" err="1"/>
              <a:t>το</a:t>
            </a:r>
            <a:r>
              <a:rPr lang="en-US" sz="2400" dirty="0"/>
              <a:t> π</a:t>
            </a:r>
            <a:r>
              <a:rPr lang="en-US" sz="2400" dirty="0" err="1"/>
              <a:t>ροσω</a:t>
            </a:r>
            <a:r>
              <a:rPr lang="en-US" sz="2400" dirty="0"/>
              <a:t>π</a:t>
            </a:r>
            <a:r>
              <a:rPr lang="en-US" sz="2400" dirty="0" err="1"/>
              <a:t>ικό</a:t>
            </a:r>
            <a:r>
              <a:rPr lang="en-US" sz="2400" dirty="0"/>
              <a:t>.</a:t>
            </a:r>
            <a:endParaRPr dirty="0"/>
          </a:p>
          <a:p>
            <a:pPr marL="571500" lvl="0" indent="-342900" algn="l" rtl="0">
              <a:lnSpc>
                <a:spcPct val="90000"/>
              </a:lnSpc>
              <a:spcBef>
                <a:spcPts val="1000"/>
              </a:spcBef>
              <a:spcAft>
                <a:spcPts val="0"/>
              </a:spcAft>
              <a:buSzPts val="1800"/>
              <a:buFont typeface="Arial"/>
              <a:buChar char="•"/>
            </a:pPr>
            <a:r>
              <a:rPr lang="en-US" sz="2400" dirty="0" err="1"/>
              <a:t>Θ</a:t>
            </a:r>
            <a:r>
              <a:rPr lang="en-US" sz="2400" dirty="0"/>
              <a:t>α π</a:t>
            </a:r>
            <a:r>
              <a:rPr lang="en-US" sz="2400" dirty="0" err="1"/>
              <a:t>ροσδιορίσετε</a:t>
            </a:r>
            <a:r>
              <a:rPr lang="en-US" sz="2400" dirty="0"/>
              <a:t> </a:t>
            </a:r>
            <a:r>
              <a:rPr lang="en-US" sz="2400" dirty="0" err="1"/>
              <a:t>έν</a:t>
            </a:r>
            <a:r>
              <a:rPr lang="en-US" sz="2400" dirty="0"/>
              <a:t>α </a:t>
            </a:r>
            <a:r>
              <a:rPr lang="el-GR" sz="2400" dirty="0"/>
              <a:t>δυνατό σημείο</a:t>
            </a:r>
            <a:r>
              <a:rPr lang="en-US" sz="2400" dirty="0"/>
              <a:t> </a:t>
            </a:r>
            <a:r>
              <a:rPr lang="en-US" sz="2400" dirty="0" err="1"/>
              <a:t>κ</a:t>
            </a:r>
            <a:r>
              <a:rPr lang="en-US" sz="2400" dirty="0"/>
              <a:t>α</a:t>
            </a:r>
            <a:r>
              <a:rPr lang="en-US" sz="2400" dirty="0" err="1"/>
              <a:t>ι</a:t>
            </a:r>
            <a:r>
              <a:rPr lang="en-US" sz="2400" dirty="0"/>
              <a:t> </a:t>
            </a:r>
            <a:r>
              <a:rPr lang="en-US" sz="2400" dirty="0" err="1"/>
              <a:t>έν</a:t>
            </a:r>
            <a:r>
              <a:rPr lang="en-US" sz="2400" dirty="0"/>
              <a:t>α </a:t>
            </a:r>
            <a:r>
              <a:rPr lang="en-US" sz="2400" dirty="0" err="1"/>
              <a:t>κενό</a:t>
            </a:r>
            <a:r>
              <a:rPr lang="en-US" sz="2400" dirty="0"/>
              <a:t> π</a:t>
            </a:r>
            <a:r>
              <a:rPr lang="en-US" sz="2400" dirty="0" err="1"/>
              <a:t>ου</a:t>
            </a:r>
            <a:r>
              <a:rPr lang="en-US" sz="2400" dirty="0"/>
              <a:t> </a:t>
            </a:r>
            <a:r>
              <a:rPr lang="en-US" sz="2400" dirty="0" err="1"/>
              <a:t>σχετίζετ</a:t>
            </a:r>
            <a:r>
              <a:rPr lang="en-US" sz="2400" dirty="0"/>
              <a:t>α</a:t>
            </a:r>
            <a:r>
              <a:rPr lang="en-US" sz="2400" dirty="0" err="1"/>
              <a:t>ι</a:t>
            </a:r>
            <a:r>
              <a:rPr lang="en-US" sz="2400" dirty="0"/>
              <a:t> </a:t>
            </a:r>
            <a:r>
              <a:rPr lang="en-US" sz="2400" dirty="0" err="1"/>
              <a:t>με</a:t>
            </a:r>
            <a:r>
              <a:rPr lang="en-US" sz="2400" dirty="0"/>
              <a:t> </a:t>
            </a:r>
            <a:r>
              <a:rPr lang="en-US" sz="2400" dirty="0" err="1"/>
              <a:t>το</a:t>
            </a:r>
            <a:r>
              <a:rPr lang="en-US" sz="2400" dirty="0"/>
              <a:t> PERMA </a:t>
            </a:r>
            <a:r>
              <a:rPr lang="en-US" sz="2400" dirty="0" err="1"/>
              <a:t>στο</a:t>
            </a:r>
            <a:r>
              <a:rPr lang="en-US" sz="2400" dirty="0"/>
              <a:t> </a:t>
            </a:r>
            <a:r>
              <a:rPr lang="en-US" sz="2400" dirty="0" err="1"/>
              <a:t>σχολείο</a:t>
            </a:r>
            <a:r>
              <a:rPr lang="en-US" sz="2400" dirty="0"/>
              <a:t> </a:t>
            </a:r>
            <a:r>
              <a:rPr lang="en-US" sz="2400" dirty="0" err="1"/>
              <a:t>σ</a:t>
            </a:r>
            <a:r>
              <a:rPr lang="en-US" sz="2400" dirty="0"/>
              <a:t>α</a:t>
            </a:r>
            <a:r>
              <a:rPr lang="en-US" sz="2400" dirty="0" err="1"/>
              <a:t>ς</a:t>
            </a:r>
            <a:r>
              <a:rPr lang="en-US" sz="2400" dirty="0"/>
              <a:t>.</a:t>
            </a:r>
            <a:endParaRPr dirty="0"/>
          </a:p>
        </p:txBody>
      </p:sp>
      <p:pic>
        <p:nvPicPr>
          <p:cNvPr id="221" name="Google Shape;221;p17" descr="A group of smiley faces&#10;&#10;AI-generated content may be incorrect."/>
          <p:cNvPicPr preferRelativeResize="0"/>
          <p:nvPr/>
        </p:nvPicPr>
        <p:blipFill rotWithShape="1">
          <a:blip r:embed="rId3">
            <a:alphaModFix/>
          </a:blip>
          <a:srcRect/>
          <a:stretch/>
        </p:blipFill>
        <p:spPr>
          <a:xfrm>
            <a:off x="1587135" y="4367609"/>
            <a:ext cx="8721090" cy="249039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37f91dc4fb9_0_17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a:t>Αναφορές</a:t>
            </a:r>
            <a:endParaRPr/>
          </a:p>
        </p:txBody>
      </p:sp>
      <p:sp>
        <p:nvSpPr>
          <p:cNvPr id="4" name="Google Shape;227;g37f91dc4fb9_0_173">
            <a:extLst>
              <a:ext uri="{FF2B5EF4-FFF2-40B4-BE49-F238E27FC236}">
                <a16:creationId xmlns:a16="http://schemas.microsoft.com/office/drawing/2014/main" id="{2E6266E8-2A2E-3190-08A3-1122759FDDFB}"/>
              </a:ext>
            </a:extLst>
          </p:cNvPr>
          <p:cNvSpPr txBox="1">
            <a:spLocks/>
          </p:cNvSpPr>
          <p:nvPr/>
        </p:nvSpPr>
        <p:spPr>
          <a:xfrm>
            <a:off x="97970" y="1053491"/>
            <a:ext cx="11944500" cy="52893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Duan, W., Chen, Z., &amp; Ho, S. M. Y. (2020). Editorial: Positive education: Theory, practice, and evidence. </a:t>
            </a:r>
            <a:r>
              <a:rPr lang="en-US" i="1" dirty="0"/>
              <a:t>Frontiers in Psychology, 11</a:t>
            </a:r>
            <a:r>
              <a:rPr lang="en-US" dirty="0"/>
              <a:t>, 427. </a:t>
            </a:r>
            <a:r>
              <a:rPr lang="en-US" u="sng" dirty="0">
                <a:solidFill>
                  <a:schemeClr val="hlink"/>
                </a:solidFill>
                <a:hlinkClick r:id="rId3"/>
              </a:rPr>
              <a:t>https://doi.org/10.3389/fpsyg.2020.00427</a:t>
            </a:r>
            <a:r>
              <a:rPr lang="en-US" dirty="0"/>
              <a:t> </a:t>
            </a:r>
          </a:p>
          <a:p>
            <a:r>
              <a:rPr lang="en-US" dirty="0"/>
              <a:t>Durlak, J. A., Weissberg, R. P., et al. (2011). The impact of enhancing students’ social and emotional learning: A meta-analysis of school-based interventions. </a:t>
            </a:r>
            <a:r>
              <a:rPr lang="en-US" i="1" dirty="0"/>
              <a:t>Child Development, 82</a:t>
            </a:r>
            <a:r>
              <a:rPr lang="en-US" dirty="0"/>
              <a:t>(1), 405–432. </a:t>
            </a:r>
            <a:r>
              <a:rPr lang="en-US" u="sng" dirty="0">
                <a:solidFill>
                  <a:schemeClr val="hlink"/>
                </a:solidFill>
                <a:hlinkClick r:id="rId4"/>
              </a:rPr>
              <a:t>https://doi.org/10.1111/j.1467-8624.2010.01564.x</a:t>
            </a:r>
            <a:endParaRPr lang="en-US" dirty="0"/>
          </a:p>
          <a:p>
            <a:r>
              <a:rPr lang="en-US" dirty="0"/>
              <a:t>OECD. (2020). </a:t>
            </a:r>
            <a:r>
              <a:rPr lang="en-US" i="1" dirty="0"/>
              <a:t>Supporting students’ well-being in schools</a:t>
            </a:r>
            <a:r>
              <a:rPr lang="en-US" dirty="0"/>
              <a:t>. </a:t>
            </a:r>
            <a:r>
              <a:rPr lang="en-US" dirty="0" err="1"/>
              <a:t>Organisation</a:t>
            </a:r>
            <a:r>
              <a:rPr lang="en-US" dirty="0"/>
              <a:t> for Economic Co-operation and Development.</a:t>
            </a:r>
          </a:p>
          <a:p>
            <a:r>
              <a:rPr lang="en-US" dirty="0"/>
              <a:t>Roffey, S. (2012). Developing positive relationships in schools. </a:t>
            </a:r>
            <a:r>
              <a:rPr lang="en-US" i="1" dirty="0"/>
              <a:t>Child Indicators Research, 5</a:t>
            </a:r>
            <a:r>
              <a:rPr lang="en-US" dirty="0"/>
              <a:t>(3), 483–501. DOI:</a:t>
            </a:r>
            <a:r>
              <a:rPr lang="en-US" u="sng" dirty="0">
                <a:solidFill>
                  <a:schemeClr val="hlink"/>
                </a:solidFill>
                <a:hlinkClick r:id="rId5"/>
              </a:rPr>
              <a:t>10.1007/978-94-007-2147-0_9</a:t>
            </a:r>
            <a:endParaRPr lang="en-US" dirty="0"/>
          </a:p>
          <a:p>
            <a:r>
              <a:rPr lang="en-US" dirty="0"/>
              <a:t>Seligman, M. E. P. (2011). </a:t>
            </a:r>
            <a:r>
              <a:rPr lang="en-US" i="1" dirty="0"/>
              <a:t>Flourish: A visionary new understanding of happiness and well-being</a:t>
            </a:r>
            <a:r>
              <a:rPr lang="en-US" dirty="0"/>
              <a:t>. Free Press.</a:t>
            </a:r>
          </a:p>
          <a:p>
            <a:r>
              <a:rPr lang="en-US" dirty="0"/>
              <a:t>UNESCO. (2023). </a:t>
            </a:r>
            <a:r>
              <a:rPr lang="en-US" i="1" dirty="0"/>
              <a:t>Whole-school approach to preventing school violence and promoting well-being</a:t>
            </a:r>
            <a:r>
              <a:rPr lang="en-US" dirty="0"/>
              <a:t>. United Nations Educational, Scientific and Cultural Organization.</a:t>
            </a:r>
          </a:p>
          <a:p>
            <a:r>
              <a:rPr lang="en-US" dirty="0"/>
              <a:t>Waters, L. (2011). A review of school-based positive psychology interventions. </a:t>
            </a:r>
            <a:r>
              <a:rPr lang="en-US" i="1" dirty="0"/>
              <a:t>Pastoral Care in Education, 29</a:t>
            </a:r>
            <a:r>
              <a:rPr lang="en-US" dirty="0"/>
              <a:t>(2), 117–133. </a:t>
            </a:r>
            <a:r>
              <a:rPr lang="en-US" u="sng" dirty="0">
                <a:solidFill>
                  <a:schemeClr val="hlink"/>
                </a:solidFill>
                <a:hlinkClick r:id="rId6"/>
              </a:rPr>
              <a:t>https://doi.org/10.1375/aedp.28.2.75</a:t>
            </a:r>
            <a:endParaRPr lang="en-US" dirty="0"/>
          </a:p>
          <a:p>
            <a:r>
              <a:rPr lang="en-US" dirty="0"/>
              <a:t>World Health Organization. (2021). </a:t>
            </a:r>
            <a:r>
              <a:rPr lang="en-US" i="1" dirty="0"/>
              <a:t>WHO guideline on school health services</a:t>
            </a:r>
            <a:r>
              <a:rPr lang="en-US" dirty="0"/>
              <a:t>. World Health Organization.</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7"/>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2000"/>
              <a:buFont typeface="Calibri"/>
              <a:buNone/>
            </a:pPr>
            <a:r>
              <a:rPr lang="en-US"/>
              <a:t>Ευχαριστούμε για την προσοχή σας!</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8"/>
          <p:cNvSpPr txBox="1">
            <a:spLocks noGrp="1"/>
          </p:cNvSpPr>
          <p:nvPr>
            <p:ph type="ctrTitle"/>
          </p:nvPr>
        </p:nvSpPr>
        <p:spPr>
          <a:xfrm>
            <a:off x="2187019" y="2959363"/>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2000"/>
              <a:buFont typeface="Calibri"/>
              <a:buNone/>
            </a:pPr>
            <a:r>
              <a:rPr lang="en-US"/>
              <a:t>https://thrivingschools.eu/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37d7badc4d7_0_0"/>
          <p:cNvSpPr txBox="1">
            <a:spLocks noGrp="1"/>
          </p:cNvSpPr>
          <p:nvPr>
            <p:ph type="ctrTitle"/>
          </p:nvPr>
        </p:nvSpPr>
        <p:spPr>
          <a:xfrm>
            <a:off x="374726" y="2184268"/>
            <a:ext cx="6914700" cy="1334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r>
              <a:rPr lang="el-GR" sz="2500" dirty="0">
                <a:solidFill>
                  <a:srgbClr val="595959"/>
                </a:solidFill>
                <a:latin typeface="Arial"/>
                <a:ea typeface="Arial"/>
                <a:cs typeface="Arial"/>
                <a:sym typeface="Arial"/>
              </a:rPr>
              <a:t>ΠΕ</a:t>
            </a:r>
            <a:r>
              <a:rPr lang="en-US" sz="2500" dirty="0">
                <a:solidFill>
                  <a:srgbClr val="595959"/>
                </a:solidFill>
                <a:latin typeface="Arial"/>
                <a:ea typeface="Arial"/>
                <a:cs typeface="Arial"/>
                <a:sym typeface="Arial"/>
              </a:rPr>
              <a:t>3: </a:t>
            </a:r>
            <a:r>
              <a:rPr lang="el-GR" sz="2500" dirty="0">
                <a:solidFill>
                  <a:srgbClr val="595959"/>
                </a:solidFill>
                <a:latin typeface="Arial"/>
                <a:ea typeface="Arial"/>
                <a:cs typeface="Arial"/>
                <a:sym typeface="Arial"/>
              </a:rPr>
              <a:t>Κατάρτιση</a:t>
            </a:r>
            <a:r>
              <a:rPr lang="en-US" sz="2500" dirty="0">
                <a:solidFill>
                  <a:srgbClr val="595959"/>
                </a:solidFill>
                <a:latin typeface="Arial"/>
                <a:ea typeface="Arial"/>
                <a:cs typeface="Arial"/>
                <a:sym typeface="Arial"/>
              </a:rPr>
              <a:t> </a:t>
            </a:r>
            <a:r>
              <a:rPr lang="en-US" sz="2500" dirty="0" err="1">
                <a:solidFill>
                  <a:srgbClr val="595959"/>
                </a:solidFill>
                <a:latin typeface="Arial"/>
                <a:ea typeface="Arial"/>
                <a:cs typeface="Arial"/>
                <a:sym typeface="Arial"/>
              </a:rPr>
              <a:t>κ</a:t>
            </a:r>
            <a:r>
              <a:rPr lang="en-US" sz="2500" dirty="0">
                <a:solidFill>
                  <a:srgbClr val="595959"/>
                </a:solidFill>
                <a:latin typeface="Arial"/>
                <a:ea typeface="Arial"/>
                <a:cs typeface="Arial"/>
                <a:sym typeface="Arial"/>
              </a:rPr>
              <a:t>α</a:t>
            </a:r>
            <a:r>
              <a:rPr lang="en-US" sz="2500" dirty="0" err="1">
                <a:solidFill>
                  <a:srgbClr val="595959"/>
                </a:solidFill>
                <a:latin typeface="Arial"/>
                <a:ea typeface="Arial"/>
                <a:cs typeface="Arial"/>
                <a:sym typeface="Arial"/>
              </a:rPr>
              <a:t>ι</a:t>
            </a:r>
            <a:r>
              <a:rPr lang="en-US" sz="2500" dirty="0">
                <a:solidFill>
                  <a:srgbClr val="595959"/>
                </a:solidFill>
                <a:latin typeface="Arial"/>
                <a:ea typeface="Arial"/>
                <a:cs typeface="Arial"/>
                <a:sym typeface="Arial"/>
              </a:rPr>
              <a:t> α</a:t>
            </a:r>
            <a:r>
              <a:rPr lang="en-US" sz="2500" dirty="0" err="1">
                <a:solidFill>
                  <a:srgbClr val="595959"/>
                </a:solidFill>
                <a:latin typeface="Arial"/>
                <a:ea typeface="Arial"/>
                <a:cs typeface="Arial"/>
                <a:sym typeface="Arial"/>
              </a:rPr>
              <a:t>νά</a:t>
            </a:r>
            <a:r>
              <a:rPr lang="en-US" sz="2500" dirty="0">
                <a:solidFill>
                  <a:srgbClr val="595959"/>
                </a:solidFill>
                <a:latin typeface="Arial"/>
                <a:ea typeface="Arial"/>
                <a:cs typeface="Arial"/>
                <a:sym typeface="Arial"/>
              </a:rPr>
              <a:t>π</a:t>
            </a:r>
            <a:r>
              <a:rPr lang="en-US" sz="2500" dirty="0" err="1">
                <a:solidFill>
                  <a:srgbClr val="595959"/>
                </a:solidFill>
                <a:latin typeface="Arial"/>
                <a:ea typeface="Arial"/>
                <a:cs typeface="Arial"/>
                <a:sym typeface="Arial"/>
              </a:rPr>
              <a:t>τυξη</a:t>
            </a:r>
            <a:r>
              <a:rPr lang="en-US" sz="2500" dirty="0">
                <a:solidFill>
                  <a:srgbClr val="595959"/>
                </a:solidFill>
                <a:latin typeface="Arial"/>
                <a:ea typeface="Arial"/>
                <a:cs typeface="Arial"/>
                <a:sym typeface="Arial"/>
              </a:rPr>
              <a:t> </a:t>
            </a:r>
            <a:r>
              <a:rPr lang="en-US" sz="2500" dirty="0" err="1">
                <a:solidFill>
                  <a:srgbClr val="595959"/>
                </a:solidFill>
                <a:latin typeface="Arial"/>
                <a:ea typeface="Arial"/>
                <a:cs typeface="Arial"/>
                <a:sym typeface="Arial"/>
              </a:rPr>
              <a:t>ικ</a:t>
            </a:r>
            <a:r>
              <a:rPr lang="en-US" sz="2500" dirty="0">
                <a:solidFill>
                  <a:srgbClr val="595959"/>
                </a:solidFill>
                <a:latin typeface="Arial"/>
                <a:ea typeface="Arial"/>
                <a:cs typeface="Arial"/>
                <a:sym typeface="Arial"/>
              </a:rPr>
              <a:t>α</a:t>
            </a:r>
            <a:r>
              <a:rPr lang="en-US" sz="2500" dirty="0" err="1">
                <a:solidFill>
                  <a:srgbClr val="595959"/>
                </a:solidFill>
                <a:latin typeface="Arial"/>
                <a:ea typeface="Arial"/>
                <a:cs typeface="Arial"/>
                <a:sym typeface="Arial"/>
              </a:rPr>
              <a:t>νοτήτων</a:t>
            </a:r>
            <a:r>
              <a:rPr lang="en-US" sz="2500" dirty="0">
                <a:solidFill>
                  <a:srgbClr val="595959"/>
                </a:solidFill>
                <a:latin typeface="Arial"/>
                <a:ea typeface="Arial"/>
                <a:cs typeface="Arial"/>
                <a:sym typeface="Arial"/>
              </a:rPr>
              <a:t> (D3.1)</a:t>
            </a:r>
            <a:endParaRPr sz="2500" dirty="0">
              <a:solidFill>
                <a:srgbClr val="595959"/>
              </a:solidFill>
              <a:latin typeface="Arial"/>
              <a:ea typeface="Arial"/>
              <a:cs typeface="Arial"/>
              <a:sym typeface="Arial"/>
            </a:endParaRPr>
          </a:p>
          <a:p>
            <a:pPr marL="0" lvl="0" indent="0" algn="l" rtl="0">
              <a:lnSpc>
                <a:spcPct val="90000"/>
              </a:lnSpc>
              <a:spcBef>
                <a:spcPts val="0"/>
              </a:spcBef>
              <a:spcAft>
                <a:spcPts val="0"/>
              </a:spcAft>
              <a:buClr>
                <a:schemeClr val="dk1"/>
              </a:buClr>
              <a:buSzPts val="2000"/>
              <a:buFont typeface="Calibri"/>
              <a:buNone/>
            </a:pPr>
            <a:endParaRPr sz="2200" dirty="0"/>
          </a:p>
        </p:txBody>
      </p:sp>
      <p:sp>
        <p:nvSpPr>
          <p:cNvPr id="69" name="Google Shape;69;g37d7badc4d7_0_0"/>
          <p:cNvSpPr txBox="1">
            <a:spLocks noGrp="1"/>
          </p:cNvSpPr>
          <p:nvPr>
            <p:ph type="subTitle" idx="1"/>
          </p:nvPr>
        </p:nvSpPr>
        <p:spPr>
          <a:xfrm>
            <a:off x="401324" y="3651830"/>
            <a:ext cx="6893100" cy="129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600"/>
              <a:buNone/>
            </a:pPr>
            <a:r>
              <a:rPr lang="el-GR" sz="2800" b="0" i="0" dirty="0">
                <a:solidFill>
                  <a:srgbClr val="545454"/>
                </a:solidFill>
              </a:rPr>
              <a:t>Εκπαιδευτικό πρόγραμμα</a:t>
            </a:r>
            <a:r>
              <a:rPr lang="en-US" sz="2800" b="0" i="0" dirty="0">
                <a:solidFill>
                  <a:srgbClr val="545454"/>
                </a:solidFill>
              </a:rPr>
              <a:t> </a:t>
            </a:r>
            <a:r>
              <a:rPr lang="en-US" sz="2800" b="0" i="0" dirty="0" err="1">
                <a:solidFill>
                  <a:srgbClr val="545454"/>
                </a:solidFill>
              </a:rPr>
              <a:t>γι</a:t>
            </a:r>
            <a:r>
              <a:rPr lang="en-US" sz="2800" b="0" i="0" dirty="0">
                <a:solidFill>
                  <a:srgbClr val="545454"/>
                </a:solidFill>
              </a:rPr>
              <a:t>α </a:t>
            </a:r>
            <a:r>
              <a:rPr lang="en-US" sz="2800" b="0" i="0" dirty="0" err="1">
                <a:solidFill>
                  <a:srgbClr val="545454"/>
                </a:solidFill>
              </a:rPr>
              <a:t>εκ</a:t>
            </a:r>
            <a:r>
              <a:rPr lang="en-US" sz="2800" b="0" i="0" dirty="0">
                <a:solidFill>
                  <a:srgbClr val="545454"/>
                </a:solidFill>
              </a:rPr>
              <a:t>πα</a:t>
            </a:r>
            <a:r>
              <a:rPr lang="en-US" sz="2800" b="0" i="0" dirty="0" err="1">
                <a:solidFill>
                  <a:srgbClr val="545454"/>
                </a:solidFill>
              </a:rPr>
              <a:t>ιδευτές</a:t>
            </a:r>
            <a:r>
              <a:rPr lang="el-GR" sz="2800" b="0" i="0" dirty="0">
                <a:solidFill>
                  <a:srgbClr val="545454"/>
                </a:solidFill>
              </a:rPr>
              <a:t>/εκπαιδεύτριες ενηλίκων</a:t>
            </a:r>
            <a:r>
              <a:rPr lang="en-US" sz="2800" b="0" i="0" dirty="0">
                <a:solidFill>
                  <a:srgbClr val="545454"/>
                </a:solidFill>
              </a:rPr>
              <a:t> – </a:t>
            </a:r>
          </a:p>
          <a:p>
            <a:pPr marL="0" lvl="0" indent="0" algn="l" rtl="0">
              <a:lnSpc>
                <a:spcPct val="90000"/>
              </a:lnSpc>
              <a:spcBef>
                <a:spcPts val="0"/>
              </a:spcBef>
              <a:spcAft>
                <a:spcPts val="0"/>
              </a:spcAft>
              <a:buClr>
                <a:schemeClr val="accent1"/>
              </a:buClr>
              <a:buSzPts val="1600"/>
              <a:buNone/>
            </a:pPr>
            <a:r>
              <a:rPr lang="en-US" sz="2800" b="0" i="0" dirty="0">
                <a:solidFill>
                  <a:srgbClr val="545454"/>
                </a:solidFill>
              </a:rPr>
              <a:t>1</a:t>
            </a:r>
            <a:r>
              <a:rPr lang="el-GR" sz="2800" b="0" i="0" baseline="30000" dirty="0">
                <a:solidFill>
                  <a:srgbClr val="545454"/>
                </a:solidFill>
              </a:rPr>
              <a:t>η</a:t>
            </a:r>
            <a:r>
              <a:rPr lang="el-GR" sz="2800" b="0" i="0" dirty="0">
                <a:solidFill>
                  <a:srgbClr val="545454"/>
                </a:solidFill>
              </a:rPr>
              <a:t> </a:t>
            </a:r>
            <a:r>
              <a:rPr lang="en-US" sz="2800" b="0" i="0" dirty="0">
                <a:solidFill>
                  <a:srgbClr val="545454"/>
                </a:solidFill>
              </a:rPr>
              <a:t> </a:t>
            </a:r>
            <a:r>
              <a:rPr lang="en-US" sz="2800" b="0" i="0" dirty="0" err="1">
                <a:solidFill>
                  <a:srgbClr val="545454"/>
                </a:solidFill>
              </a:rPr>
              <a:t>ημέρ</a:t>
            </a:r>
            <a:r>
              <a:rPr lang="en-US" sz="2800" b="0" i="0" dirty="0">
                <a:solidFill>
                  <a:srgbClr val="545454"/>
                </a:solidFill>
              </a:rPr>
              <a:t>α</a:t>
            </a:r>
            <a:endParaRPr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37f91dc4fb9_0_140"/>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p>
            <a:pPr marL="0" lvl="0" indent="0" algn="l" rtl="0">
              <a:lnSpc>
                <a:spcPct val="100000"/>
              </a:lnSpc>
              <a:spcBef>
                <a:spcPts val="0"/>
              </a:spcBef>
              <a:spcAft>
                <a:spcPts val="0"/>
              </a:spcAft>
              <a:buSzPts val="3800"/>
              <a:buNone/>
            </a:pPr>
            <a:r>
              <a:rPr lang="en-US" sz="3000" dirty="0" err="1">
                <a:solidFill>
                  <a:schemeClr val="lt1"/>
                </a:solidFill>
              </a:rPr>
              <a:t>Β</a:t>
            </a:r>
            <a:r>
              <a:rPr lang="en-US" sz="3000" dirty="0">
                <a:solidFill>
                  <a:schemeClr val="lt1"/>
                </a:solidFill>
              </a:rPr>
              <a:t>α</a:t>
            </a:r>
            <a:r>
              <a:rPr lang="en-US" sz="3000" dirty="0" err="1">
                <a:solidFill>
                  <a:schemeClr val="lt1"/>
                </a:solidFill>
              </a:rPr>
              <a:t>σικές</a:t>
            </a:r>
            <a:r>
              <a:rPr lang="en-US" sz="3000" dirty="0">
                <a:solidFill>
                  <a:schemeClr val="lt1"/>
                </a:solidFill>
              </a:rPr>
              <a:t> α</a:t>
            </a:r>
            <a:r>
              <a:rPr lang="en-US" sz="3000" dirty="0" err="1">
                <a:solidFill>
                  <a:schemeClr val="lt1"/>
                </a:solidFill>
              </a:rPr>
              <a:t>ρχές</a:t>
            </a:r>
            <a:r>
              <a:rPr lang="en-US" sz="3000" dirty="0">
                <a:solidFill>
                  <a:schemeClr val="lt1"/>
                </a:solidFill>
              </a:rPr>
              <a:t> </a:t>
            </a:r>
            <a:r>
              <a:rPr lang="en-US" sz="3000" dirty="0" err="1">
                <a:solidFill>
                  <a:schemeClr val="lt1"/>
                </a:solidFill>
              </a:rPr>
              <a:t>της</a:t>
            </a:r>
            <a:r>
              <a:rPr lang="en-US" sz="3000" dirty="0">
                <a:solidFill>
                  <a:schemeClr val="lt1"/>
                </a:solidFill>
              </a:rPr>
              <a:t> </a:t>
            </a:r>
            <a:r>
              <a:rPr lang="el-GR" sz="3000" dirty="0">
                <a:solidFill>
                  <a:schemeClr val="lt1"/>
                </a:solidFill>
              </a:rPr>
              <a:t>Ο</a:t>
            </a:r>
            <a:r>
              <a:rPr lang="en-US" sz="3000" dirty="0" err="1">
                <a:solidFill>
                  <a:schemeClr val="lt1"/>
                </a:solidFill>
              </a:rPr>
              <a:t>λιστικής</a:t>
            </a:r>
            <a:r>
              <a:rPr lang="en-US" sz="3000" dirty="0">
                <a:solidFill>
                  <a:schemeClr val="lt1"/>
                </a:solidFill>
              </a:rPr>
              <a:t> </a:t>
            </a:r>
            <a:r>
              <a:rPr lang="el-GR" sz="3000" dirty="0">
                <a:solidFill>
                  <a:schemeClr val="lt1"/>
                </a:solidFill>
              </a:rPr>
              <a:t>Ευημερίας</a:t>
            </a:r>
            <a:r>
              <a:rPr lang="en-US" sz="3000" dirty="0">
                <a:solidFill>
                  <a:schemeClr val="lt1"/>
                </a:solidFill>
              </a:rPr>
              <a:t> </a:t>
            </a:r>
            <a:r>
              <a:rPr lang="en-US" sz="3000" dirty="0" err="1">
                <a:solidFill>
                  <a:schemeClr val="lt1"/>
                </a:solidFill>
              </a:rPr>
              <a:t>κ</a:t>
            </a:r>
            <a:r>
              <a:rPr lang="en-US" sz="3000" dirty="0">
                <a:solidFill>
                  <a:schemeClr val="lt1"/>
                </a:solidFill>
              </a:rPr>
              <a:t>α</a:t>
            </a:r>
            <a:r>
              <a:rPr lang="en-US" sz="3000" dirty="0" err="1">
                <a:solidFill>
                  <a:schemeClr val="lt1"/>
                </a:solidFill>
              </a:rPr>
              <a:t>ι</a:t>
            </a:r>
            <a:r>
              <a:rPr lang="en-US" sz="3000" dirty="0">
                <a:solidFill>
                  <a:schemeClr val="lt1"/>
                </a:solidFill>
              </a:rPr>
              <a:t> </a:t>
            </a:r>
            <a:r>
              <a:rPr lang="en-US" sz="3000" dirty="0" err="1">
                <a:solidFill>
                  <a:schemeClr val="lt1"/>
                </a:solidFill>
              </a:rPr>
              <a:t>της</a:t>
            </a:r>
            <a:r>
              <a:rPr lang="en-US" sz="3000" dirty="0">
                <a:solidFill>
                  <a:schemeClr val="lt1"/>
                </a:solidFill>
              </a:rPr>
              <a:t> </a:t>
            </a:r>
            <a:r>
              <a:rPr lang="el-GR" sz="3000" dirty="0">
                <a:solidFill>
                  <a:schemeClr val="lt1"/>
                </a:solidFill>
              </a:rPr>
              <a:t>Θ</a:t>
            </a:r>
            <a:r>
              <a:rPr lang="en-US" sz="3000" dirty="0" err="1">
                <a:solidFill>
                  <a:schemeClr val="lt1"/>
                </a:solidFill>
              </a:rPr>
              <a:t>ετικής</a:t>
            </a:r>
            <a:r>
              <a:rPr lang="en-US" sz="3000" dirty="0">
                <a:solidFill>
                  <a:schemeClr val="lt1"/>
                </a:solidFill>
              </a:rPr>
              <a:t> </a:t>
            </a:r>
            <a:r>
              <a:rPr lang="el-GR" sz="3000" dirty="0">
                <a:solidFill>
                  <a:schemeClr val="lt1"/>
                </a:solidFill>
              </a:rPr>
              <a:t>Ψ</a:t>
            </a:r>
            <a:r>
              <a:rPr lang="en-US" sz="3000" dirty="0" err="1">
                <a:solidFill>
                  <a:schemeClr val="lt1"/>
                </a:solidFill>
              </a:rPr>
              <a:t>υχολογί</a:t>
            </a:r>
            <a:r>
              <a:rPr lang="en-US" sz="3000" dirty="0">
                <a:solidFill>
                  <a:schemeClr val="lt1"/>
                </a:solidFill>
              </a:rPr>
              <a:t>α</a:t>
            </a:r>
            <a:r>
              <a:rPr lang="en-US" sz="3000" dirty="0" err="1">
                <a:solidFill>
                  <a:schemeClr val="lt1"/>
                </a:solidFill>
              </a:rPr>
              <a:t>ς</a:t>
            </a:r>
            <a:endParaRPr dirty="0"/>
          </a:p>
        </p:txBody>
      </p:sp>
      <p:sp>
        <p:nvSpPr>
          <p:cNvPr id="76" name="Google Shape;76;g37f91dc4fb9_0_14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1000"/>
              </a:spcBef>
              <a:spcAft>
                <a:spcPts val="0"/>
              </a:spcAft>
              <a:buSzPts val="2400"/>
              <a:buNone/>
            </a:pPr>
            <a:r>
              <a:rPr lang="en-US"/>
              <a:t>Εισαγωγή</a:t>
            </a:r>
            <a:endParaRPr/>
          </a:p>
        </p:txBody>
      </p:sp>
      <p:sp>
        <p:nvSpPr>
          <p:cNvPr id="77" name="Google Shape;77;g37f91dc4fb9_0_140"/>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263525" lvl="0" indent="-34925" algn="l" rtl="0">
              <a:lnSpc>
                <a:spcPct val="90000"/>
              </a:lnSpc>
              <a:spcBef>
                <a:spcPts val="1000"/>
              </a:spcBef>
              <a:spcAft>
                <a:spcPts val="0"/>
              </a:spcAft>
              <a:buSzPts val="1800"/>
              <a:buNone/>
            </a:pPr>
            <a:r>
              <a:rPr lang="en-US" sz="2000" dirty="0" err="1"/>
              <a:t>Ε</a:t>
            </a:r>
            <a:r>
              <a:rPr lang="en-US" sz="2000" dirty="0"/>
              <a:t>π</a:t>
            </a:r>
            <a:r>
              <a:rPr lang="en-US" sz="2000" dirty="0" err="1"/>
              <a:t>ισκό</a:t>
            </a:r>
            <a:r>
              <a:rPr lang="en-US" sz="2000" dirty="0"/>
              <a:t>π</a:t>
            </a:r>
            <a:r>
              <a:rPr lang="en-US" sz="2000" dirty="0" err="1"/>
              <a:t>ηση</a:t>
            </a:r>
            <a:r>
              <a:rPr lang="en-US" sz="2000" dirty="0"/>
              <a:t> </a:t>
            </a:r>
            <a:r>
              <a:rPr lang="en-US" sz="2000" dirty="0" err="1"/>
              <a:t>της</a:t>
            </a:r>
            <a:r>
              <a:rPr lang="en-US" sz="2000" dirty="0"/>
              <a:t> </a:t>
            </a:r>
            <a:r>
              <a:rPr lang="el-GR" sz="2000" dirty="0"/>
              <a:t>πρώτης </a:t>
            </a:r>
            <a:r>
              <a:rPr lang="en-US" sz="2000" dirty="0" err="1"/>
              <a:t>ημέρ</a:t>
            </a:r>
            <a:r>
              <a:rPr lang="en-US" sz="2000" dirty="0"/>
              <a:t>α</a:t>
            </a:r>
            <a:r>
              <a:rPr lang="en-US" sz="2000" dirty="0" err="1"/>
              <a:t>ς</a:t>
            </a:r>
            <a:r>
              <a:rPr lang="en-US" sz="2000" dirty="0"/>
              <a:t>:</a:t>
            </a:r>
            <a:endParaRPr sz="2000" dirty="0"/>
          </a:p>
          <a:p>
            <a:pPr marL="263525" lvl="0" indent="-34925" algn="l" rtl="0">
              <a:lnSpc>
                <a:spcPct val="90000"/>
              </a:lnSpc>
              <a:spcBef>
                <a:spcPts val="1000"/>
              </a:spcBef>
              <a:spcAft>
                <a:spcPts val="0"/>
              </a:spcAft>
              <a:buSzPts val="1800"/>
              <a:buNone/>
            </a:pPr>
            <a:r>
              <a:rPr lang="en-US" sz="2000" dirty="0" err="1"/>
              <a:t>Ο</a:t>
            </a:r>
            <a:r>
              <a:rPr lang="en-US" sz="2000" dirty="0"/>
              <a:t> </a:t>
            </a:r>
            <a:r>
              <a:rPr lang="en-US" sz="2000" dirty="0" err="1"/>
              <a:t>κύριος</a:t>
            </a:r>
            <a:r>
              <a:rPr lang="en-US" sz="2000" dirty="0"/>
              <a:t> </a:t>
            </a:r>
            <a:r>
              <a:rPr lang="en-US" sz="2000" dirty="0" err="1"/>
              <a:t>στόχος</a:t>
            </a:r>
            <a:r>
              <a:rPr lang="en-US" sz="2000" dirty="0"/>
              <a:t> </a:t>
            </a:r>
            <a:r>
              <a:rPr lang="en-US" sz="2000" dirty="0" err="1"/>
              <a:t>είν</a:t>
            </a:r>
            <a:r>
              <a:rPr lang="en-US" sz="2000" dirty="0"/>
              <a:t>α</a:t>
            </a:r>
            <a:r>
              <a:rPr lang="en-US" sz="2000" dirty="0" err="1"/>
              <a:t>ι</a:t>
            </a:r>
            <a:r>
              <a:rPr lang="en-US" sz="2000" dirty="0"/>
              <a:t> </a:t>
            </a:r>
            <a:r>
              <a:rPr lang="en-US" sz="2000" dirty="0" err="1"/>
              <a:t>ν</a:t>
            </a:r>
            <a:r>
              <a:rPr lang="en-US" sz="2000" dirty="0"/>
              <a:t>α </a:t>
            </a:r>
            <a:r>
              <a:rPr lang="el-GR" sz="2000" dirty="0"/>
              <a:t>αποκτήσουν</a:t>
            </a:r>
            <a:r>
              <a:rPr lang="en-US" sz="2000" dirty="0"/>
              <a:t> </a:t>
            </a:r>
            <a:r>
              <a:rPr lang="en-US" sz="2000" dirty="0" err="1"/>
              <a:t>οι</a:t>
            </a:r>
            <a:r>
              <a:rPr lang="en-US" sz="2000" dirty="0"/>
              <a:t> </a:t>
            </a:r>
            <a:r>
              <a:rPr lang="en-US" sz="2000" dirty="0" err="1"/>
              <a:t>εκ</a:t>
            </a:r>
            <a:r>
              <a:rPr lang="en-US" sz="2000" dirty="0"/>
              <a:t>πα</a:t>
            </a:r>
            <a:r>
              <a:rPr lang="en-US" sz="2000" dirty="0" err="1"/>
              <a:t>ιδευτικοί</a:t>
            </a:r>
            <a:r>
              <a:rPr lang="en-US" sz="2000" dirty="0"/>
              <a:t> </a:t>
            </a:r>
            <a:r>
              <a:rPr lang="en-US" sz="2000" dirty="0" err="1"/>
              <a:t>μι</a:t>
            </a:r>
            <a:r>
              <a:rPr lang="en-US" sz="2000" dirty="0"/>
              <a:t>α </a:t>
            </a:r>
            <a:r>
              <a:rPr lang="en-US" sz="2000" dirty="0" err="1"/>
              <a:t>κοινή</a:t>
            </a:r>
            <a:r>
              <a:rPr lang="en-US" sz="2000" dirty="0"/>
              <a:t> </a:t>
            </a:r>
            <a:r>
              <a:rPr lang="en-US" sz="2000" dirty="0" err="1"/>
              <a:t>κ</a:t>
            </a:r>
            <a:r>
              <a:rPr lang="en-US" sz="2000" dirty="0"/>
              <a:t>α</a:t>
            </a:r>
            <a:r>
              <a:rPr lang="en-US" sz="2000" dirty="0" err="1"/>
              <a:t>ι</a:t>
            </a:r>
            <a:r>
              <a:rPr lang="en-US" sz="2000" dirty="0"/>
              <a:t> π</a:t>
            </a:r>
            <a:r>
              <a:rPr lang="en-US" sz="2000" dirty="0" err="1"/>
              <a:t>ρ</a:t>
            </a:r>
            <a:r>
              <a:rPr lang="en-US" sz="2000" dirty="0"/>
              <a:t>α</a:t>
            </a:r>
            <a:r>
              <a:rPr lang="en-US" sz="2000" dirty="0" err="1"/>
              <a:t>κτική</a:t>
            </a:r>
            <a:r>
              <a:rPr lang="en-US" sz="2000" dirty="0"/>
              <a:t> </a:t>
            </a:r>
            <a:r>
              <a:rPr lang="en-US" sz="2000" dirty="0" err="1"/>
              <a:t>κ</a:t>
            </a:r>
            <a:r>
              <a:rPr lang="en-US" sz="2000" dirty="0"/>
              <a:t>α</a:t>
            </a:r>
            <a:r>
              <a:rPr lang="en-US" sz="2000" dirty="0" err="1"/>
              <a:t>τ</a:t>
            </a:r>
            <a:r>
              <a:rPr lang="en-US" sz="2000" dirty="0"/>
              <a:t>α</a:t>
            </a:r>
            <a:r>
              <a:rPr lang="en-US" sz="2000" dirty="0" err="1"/>
              <a:t>νόηση</a:t>
            </a:r>
            <a:r>
              <a:rPr lang="en-US" sz="2000" dirty="0"/>
              <a:t> </a:t>
            </a:r>
            <a:r>
              <a:rPr lang="en-US" sz="2000" dirty="0" err="1"/>
              <a:t>της</a:t>
            </a:r>
            <a:r>
              <a:rPr lang="en-US" sz="2000" dirty="0"/>
              <a:t> </a:t>
            </a:r>
            <a:r>
              <a:rPr lang="en-US" sz="2000" dirty="0" err="1"/>
              <a:t>έ</a:t>
            </a:r>
            <a:r>
              <a:rPr lang="el-GR" sz="2000" dirty="0" err="1"/>
              <a:t>ννοιας</a:t>
            </a:r>
            <a:r>
              <a:rPr lang="el-GR" sz="2000" dirty="0"/>
              <a:t> της ευημερίας</a:t>
            </a:r>
            <a:r>
              <a:rPr lang="en-US" sz="2000" dirty="0"/>
              <a:t> </a:t>
            </a:r>
            <a:r>
              <a:rPr lang="en-US" sz="2000" dirty="0" err="1"/>
              <a:t>στ</a:t>
            </a:r>
            <a:r>
              <a:rPr lang="el-GR" sz="2000" dirty="0"/>
              <a:t>ο</a:t>
            </a:r>
            <a:r>
              <a:rPr lang="en-US" sz="2000" dirty="0"/>
              <a:t> </a:t>
            </a:r>
            <a:r>
              <a:rPr lang="el-GR" sz="2000" dirty="0"/>
              <a:t>σχολείο</a:t>
            </a:r>
            <a:r>
              <a:rPr lang="en-US" sz="2000" dirty="0"/>
              <a:t>. </a:t>
            </a:r>
            <a:r>
              <a:rPr lang="en-US" sz="2000" dirty="0" err="1"/>
              <a:t>Ορίζουν</a:t>
            </a:r>
            <a:r>
              <a:rPr lang="en-US" sz="2000" dirty="0"/>
              <a:t> </a:t>
            </a:r>
            <a:r>
              <a:rPr lang="en-US" sz="2000" dirty="0" err="1"/>
              <a:t>τι</a:t>
            </a:r>
            <a:r>
              <a:rPr lang="en-US" sz="2000" dirty="0"/>
              <a:t> </a:t>
            </a:r>
            <a:r>
              <a:rPr lang="en-US" sz="2000" dirty="0" err="1"/>
              <a:t>σημ</a:t>
            </a:r>
            <a:r>
              <a:rPr lang="en-US" sz="2000" dirty="0"/>
              <a:t>α</a:t>
            </a:r>
            <a:r>
              <a:rPr lang="en-US" sz="2000" dirty="0" err="1"/>
              <a:t>ίνει</a:t>
            </a:r>
            <a:r>
              <a:rPr lang="en-US" sz="2000" dirty="0"/>
              <a:t> </a:t>
            </a:r>
            <a:r>
              <a:rPr lang="el-GR" sz="2000" dirty="0"/>
              <a:t>ευημερία</a:t>
            </a:r>
            <a:r>
              <a:rPr lang="en-US" sz="2000" dirty="0"/>
              <a:t>, </a:t>
            </a:r>
            <a:r>
              <a:rPr lang="en-US" sz="2000" dirty="0" err="1"/>
              <a:t>εξετάζουν</a:t>
            </a:r>
            <a:r>
              <a:rPr lang="en-US" sz="2000" dirty="0"/>
              <a:t> π</a:t>
            </a:r>
            <a:r>
              <a:rPr lang="en-US" sz="2000" dirty="0" err="1"/>
              <a:t>ώς</a:t>
            </a:r>
            <a:r>
              <a:rPr lang="en-US" sz="2000" dirty="0"/>
              <a:t> </a:t>
            </a:r>
            <a:r>
              <a:rPr lang="en-US" sz="2000" dirty="0" err="1"/>
              <a:t>εκδηλώνετ</a:t>
            </a:r>
            <a:r>
              <a:rPr lang="en-US" sz="2000" dirty="0"/>
              <a:t>α</a:t>
            </a:r>
            <a:r>
              <a:rPr lang="en-US" sz="2000" dirty="0" err="1"/>
              <a:t>ι</a:t>
            </a:r>
            <a:r>
              <a:rPr lang="en-US" sz="2000" dirty="0"/>
              <a:t> </a:t>
            </a:r>
            <a:r>
              <a:rPr lang="en-US" sz="2000" dirty="0" err="1"/>
              <a:t>στην</a:t>
            </a:r>
            <a:r>
              <a:rPr lang="en-US" sz="2000" dirty="0"/>
              <a:t> </a:t>
            </a:r>
            <a:r>
              <a:rPr lang="en-US" sz="2000" dirty="0" err="1"/>
              <a:t>κ</a:t>
            </a:r>
            <a:r>
              <a:rPr lang="en-US" sz="2000" dirty="0"/>
              <a:t>α</a:t>
            </a:r>
            <a:r>
              <a:rPr lang="en-US" sz="2000" dirty="0" err="1"/>
              <a:t>θημερινή</a:t>
            </a:r>
            <a:r>
              <a:rPr lang="en-US" sz="2000" dirty="0"/>
              <a:t> </a:t>
            </a:r>
            <a:r>
              <a:rPr lang="en-US" sz="2000" dirty="0" err="1"/>
              <a:t>σχολική</a:t>
            </a:r>
            <a:r>
              <a:rPr lang="en-US" sz="2000" dirty="0"/>
              <a:t> </a:t>
            </a:r>
            <a:r>
              <a:rPr lang="en-US" sz="2000" dirty="0" err="1"/>
              <a:t>ζωή</a:t>
            </a:r>
            <a:r>
              <a:rPr lang="en-US" sz="2000" dirty="0"/>
              <a:t> </a:t>
            </a:r>
            <a:r>
              <a:rPr lang="en-US" sz="2000" dirty="0" err="1"/>
              <a:t>κ</a:t>
            </a:r>
            <a:r>
              <a:rPr lang="en-US" sz="2000" dirty="0"/>
              <a:t>α</a:t>
            </a:r>
            <a:r>
              <a:rPr lang="en-US" sz="2000" dirty="0" err="1"/>
              <a:t>ι</a:t>
            </a:r>
            <a:r>
              <a:rPr lang="en-US" sz="2000" dirty="0"/>
              <a:t> π</a:t>
            </a:r>
            <a:r>
              <a:rPr lang="en-US" sz="2000" dirty="0" err="1"/>
              <a:t>ροσδιορίζουν</a:t>
            </a:r>
            <a:r>
              <a:rPr lang="en-US" sz="2000" dirty="0"/>
              <a:t> </a:t>
            </a:r>
            <a:r>
              <a:rPr lang="en-US" sz="2000" dirty="0" err="1"/>
              <a:t>τι</a:t>
            </a:r>
            <a:r>
              <a:rPr lang="en-US" sz="2000" dirty="0"/>
              <a:t> </a:t>
            </a:r>
            <a:r>
              <a:rPr lang="en-US" sz="2000" dirty="0" err="1"/>
              <a:t>λειτουργεί</a:t>
            </a:r>
            <a:r>
              <a:rPr lang="en-US" sz="2000" dirty="0"/>
              <a:t> </a:t>
            </a:r>
            <a:r>
              <a:rPr lang="en-US" sz="2000" dirty="0" err="1"/>
              <a:t>κ</a:t>
            </a:r>
            <a:r>
              <a:rPr lang="en-US" sz="2000" dirty="0"/>
              <a:t>α</a:t>
            </a:r>
            <a:r>
              <a:rPr lang="en-US" sz="2000" dirty="0" err="1"/>
              <a:t>λά</a:t>
            </a:r>
            <a:r>
              <a:rPr lang="en-US" sz="2000" dirty="0"/>
              <a:t> </a:t>
            </a:r>
            <a:r>
              <a:rPr lang="en-US" sz="2000" dirty="0" err="1"/>
              <a:t>κ</a:t>
            </a:r>
            <a:r>
              <a:rPr lang="en-US" sz="2000" dirty="0"/>
              <a:t>α</a:t>
            </a:r>
            <a:r>
              <a:rPr lang="en-US" sz="2000" dirty="0" err="1"/>
              <a:t>ι</a:t>
            </a:r>
            <a:r>
              <a:rPr lang="en-US" sz="2000" dirty="0"/>
              <a:t> </a:t>
            </a:r>
            <a:r>
              <a:rPr lang="en-US" sz="2000" dirty="0" err="1"/>
              <a:t>τι</a:t>
            </a:r>
            <a:r>
              <a:rPr lang="en-US" sz="2000" dirty="0"/>
              <a:t> </a:t>
            </a:r>
            <a:r>
              <a:rPr lang="en-US" sz="2000" dirty="0" err="1"/>
              <a:t>χρειάζετ</a:t>
            </a:r>
            <a:r>
              <a:rPr lang="en-US" sz="2000" dirty="0"/>
              <a:t>α</a:t>
            </a:r>
            <a:r>
              <a:rPr lang="en-US" sz="2000" dirty="0" err="1"/>
              <a:t>ι</a:t>
            </a:r>
            <a:r>
              <a:rPr lang="el-GR" sz="2000" dirty="0"/>
              <a:t> </a:t>
            </a:r>
            <a:r>
              <a:rPr lang="en-US" sz="2000" dirty="0"/>
              <a:t> β</a:t>
            </a:r>
            <a:r>
              <a:rPr lang="en-US" sz="2000" dirty="0" err="1"/>
              <a:t>ελτίωση</a:t>
            </a:r>
            <a:r>
              <a:rPr lang="en-US" sz="2000" dirty="0"/>
              <a:t>.</a:t>
            </a:r>
            <a:endParaRPr dirty="0"/>
          </a:p>
          <a:p>
            <a:pPr marL="263525" lvl="0" indent="-34925" algn="l" rtl="0">
              <a:lnSpc>
                <a:spcPct val="90000"/>
              </a:lnSpc>
              <a:spcBef>
                <a:spcPts val="1000"/>
              </a:spcBef>
              <a:spcAft>
                <a:spcPts val="0"/>
              </a:spcAft>
              <a:buSzPts val="1800"/>
              <a:buNone/>
            </a:pPr>
            <a:r>
              <a:rPr lang="el-GR" sz="2000" b="1" dirty="0"/>
              <a:t>Δομή</a:t>
            </a:r>
            <a:r>
              <a:rPr lang="en-US" sz="2000" b="1" dirty="0"/>
              <a:t> </a:t>
            </a:r>
            <a:r>
              <a:rPr lang="en-US" sz="2000" b="1" dirty="0" err="1"/>
              <a:t>ενότητ</a:t>
            </a:r>
            <a:r>
              <a:rPr lang="en-US" sz="2000" b="1" dirty="0"/>
              <a:t>α</a:t>
            </a:r>
            <a:r>
              <a:rPr lang="en-US" sz="2000" b="1" dirty="0" err="1"/>
              <a:t>ς</a:t>
            </a:r>
            <a:r>
              <a:rPr lang="en-US" sz="2000" b="1" dirty="0"/>
              <a:t>:</a:t>
            </a:r>
            <a:endParaRPr dirty="0"/>
          </a:p>
          <a:p>
            <a:pPr marL="571500" lvl="0" indent="-342900">
              <a:buFont typeface="Arial"/>
              <a:buChar char="•"/>
            </a:pPr>
            <a:r>
              <a:rPr lang="en-US" sz="2000" b="1" dirty="0" err="1"/>
              <a:t>Ενότητ</a:t>
            </a:r>
            <a:r>
              <a:rPr lang="en-US" sz="2000" b="1" dirty="0"/>
              <a:t>α 1.1 (</a:t>
            </a:r>
            <a:r>
              <a:rPr lang="en-US" sz="2000" b="1" dirty="0" err="1"/>
              <a:t>Ορισμός</a:t>
            </a:r>
            <a:r>
              <a:rPr lang="en-US" sz="2000" b="1" dirty="0"/>
              <a:t>): </a:t>
            </a:r>
            <a:r>
              <a:rPr lang="en-US" sz="2000" dirty="0" err="1"/>
              <a:t>Δημιουργί</a:t>
            </a:r>
            <a:r>
              <a:rPr lang="en-US" sz="2000" dirty="0"/>
              <a:t>α </a:t>
            </a:r>
            <a:r>
              <a:rPr lang="en-US" sz="2000" dirty="0" err="1"/>
              <a:t>μι</a:t>
            </a:r>
            <a:r>
              <a:rPr lang="en-US" sz="2000" dirty="0"/>
              <a:t>α</a:t>
            </a:r>
            <a:r>
              <a:rPr lang="en-US" sz="2000" dirty="0" err="1"/>
              <a:t>ς</a:t>
            </a:r>
            <a:r>
              <a:rPr lang="en-US" sz="2000" dirty="0"/>
              <a:t> </a:t>
            </a:r>
            <a:r>
              <a:rPr lang="en-US" sz="2000" dirty="0" err="1"/>
              <a:t>κοινής</a:t>
            </a:r>
            <a:r>
              <a:rPr lang="en-US" sz="2000" dirty="0"/>
              <a:t> α</a:t>
            </a:r>
            <a:r>
              <a:rPr lang="en-US" sz="2000" dirty="0" err="1"/>
              <a:t>ντίληψης</a:t>
            </a:r>
            <a:r>
              <a:rPr lang="en-US" sz="2000" dirty="0"/>
              <a:t> </a:t>
            </a:r>
            <a:r>
              <a:rPr lang="en-US" sz="2000" dirty="0" err="1"/>
              <a:t>γι</a:t>
            </a:r>
            <a:r>
              <a:rPr lang="en-US" sz="2000" dirty="0"/>
              <a:t>α </a:t>
            </a:r>
            <a:r>
              <a:rPr lang="en-US" sz="2000" dirty="0" err="1"/>
              <a:t>την</a:t>
            </a:r>
            <a:r>
              <a:rPr lang="en-US" sz="2000" dirty="0"/>
              <a:t> </a:t>
            </a:r>
            <a:r>
              <a:rPr lang="en-US" sz="2000" dirty="0" err="1"/>
              <a:t>ευημερί</a:t>
            </a:r>
            <a:r>
              <a:rPr lang="en-US" sz="2000" dirty="0"/>
              <a:t>α </a:t>
            </a:r>
            <a:r>
              <a:rPr lang="en-US" sz="2000" dirty="0" err="1"/>
              <a:t>στο</a:t>
            </a:r>
            <a:r>
              <a:rPr lang="en-US" sz="2000" dirty="0"/>
              <a:t> </a:t>
            </a:r>
            <a:r>
              <a:rPr lang="en-US" sz="2000" dirty="0" err="1"/>
              <a:t>σχολείο</a:t>
            </a:r>
            <a:r>
              <a:rPr lang="en-US" sz="2000" dirty="0"/>
              <a:t>.</a:t>
            </a:r>
            <a:br>
              <a:rPr lang="en-US" sz="2000" dirty="0"/>
            </a:br>
            <a:r>
              <a:rPr lang="en-US" sz="2000" dirty="0" err="1"/>
              <a:t>Οι</a:t>
            </a:r>
            <a:r>
              <a:rPr lang="en-US" sz="2000" dirty="0"/>
              <a:t> </a:t>
            </a:r>
            <a:r>
              <a:rPr lang="en-US" sz="2000" dirty="0" err="1"/>
              <a:t>συμμετέχοντες</a:t>
            </a:r>
            <a:r>
              <a:rPr lang="el-GR" sz="2000" dirty="0"/>
              <a:t>/συμμετέχουσες </a:t>
            </a:r>
            <a:r>
              <a:rPr lang="en-US" sz="2000" dirty="0" err="1"/>
              <a:t>ορίζουν</a:t>
            </a:r>
            <a:r>
              <a:rPr lang="en-US" sz="2000" dirty="0"/>
              <a:t> </a:t>
            </a:r>
            <a:r>
              <a:rPr lang="en-US" sz="2000" dirty="0" err="1"/>
              <a:t>την</a:t>
            </a:r>
            <a:r>
              <a:rPr lang="en-US" sz="2000" dirty="0"/>
              <a:t> </a:t>
            </a:r>
            <a:r>
              <a:rPr lang="en-US" sz="2000" dirty="0" err="1"/>
              <a:t>ευημερί</a:t>
            </a:r>
            <a:r>
              <a:rPr lang="en-US" sz="2000" dirty="0"/>
              <a:t>α, </a:t>
            </a:r>
            <a:r>
              <a:rPr lang="en-US" sz="2000" dirty="0" err="1"/>
              <a:t>εντο</a:t>
            </a:r>
            <a:r>
              <a:rPr lang="en-US" sz="2000" dirty="0"/>
              <a:t>π</a:t>
            </a:r>
            <a:r>
              <a:rPr lang="en-US" sz="2000" dirty="0" err="1"/>
              <a:t>ίζουν</a:t>
            </a:r>
            <a:r>
              <a:rPr lang="en-US" sz="2000" dirty="0"/>
              <a:t> </a:t>
            </a:r>
            <a:r>
              <a:rPr lang="en-US" sz="2000" dirty="0" err="1"/>
              <a:t>τις</a:t>
            </a:r>
            <a:r>
              <a:rPr lang="en-US" sz="2000" dirty="0"/>
              <a:t> π</a:t>
            </a:r>
            <a:r>
              <a:rPr lang="en-US" sz="2000" dirty="0" err="1"/>
              <a:t>ροκλήσεις</a:t>
            </a:r>
            <a:r>
              <a:rPr lang="en-US" sz="2000" dirty="0"/>
              <a:t> </a:t>
            </a:r>
            <a:r>
              <a:rPr lang="en-US" sz="2000" dirty="0" err="1"/>
              <a:t>στο</a:t>
            </a:r>
            <a:r>
              <a:rPr lang="en-US" sz="2000" dirty="0"/>
              <a:t> </a:t>
            </a:r>
            <a:r>
              <a:rPr lang="en-US" sz="2000" dirty="0" err="1"/>
              <a:t>σχολείο</a:t>
            </a:r>
            <a:r>
              <a:rPr lang="en-US" sz="2000" dirty="0"/>
              <a:t> </a:t>
            </a:r>
            <a:r>
              <a:rPr lang="en-US" sz="2000" dirty="0" err="1"/>
              <a:t>τους</a:t>
            </a:r>
            <a:r>
              <a:rPr lang="en-US" sz="2000" dirty="0"/>
              <a:t> </a:t>
            </a:r>
            <a:r>
              <a:rPr lang="en-US" sz="2000" dirty="0" err="1"/>
              <a:t>κ</a:t>
            </a:r>
            <a:r>
              <a:rPr lang="en-US" sz="2000" dirty="0"/>
              <a:t>α</a:t>
            </a:r>
            <a:r>
              <a:rPr lang="en-US" sz="2000" dirty="0" err="1"/>
              <a:t>ι</a:t>
            </a:r>
            <a:r>
              <a:rPr lang="en-US" sz="2000" dirty="0"/>
              <a:t> </a:t>
            </a:r>
            <a:r>
              <a:rPr lang="en-US" sz="2000" dirty="0" err="1"/>
              <a:t>σημειώνουν</a:t>
            </a:r>
            <a:r>
              <a:rPr lang="en-US" sz="2000" dirty="0"/>
              <a:t> </a:t>
            </a:r>
            <a:r>
              <a:rPr lang="en-US" sz="2000" dirty="0" err="1"/>
              <a:t>τ</a:t>
            </a:r>
            <a:r>
              <a:rPr lang="en-US" sz="2000" dirty="0"/>
              <a:t>α </a:t>
            </a:r>
            <a:r>
              <a:rPr lang="el-GR" sz="2000" dirty="0"/>
              <a:t>υπάρχοντα</a:t>
            </a:r>
            <a:r>
              <a:rPr lang="en-US" sz="2000" dirty="0"/>
              <a:t> π</a:t>
            </a:r>
            <a:r>
              <a:rPr lang="en-US" sz="2000" dirty="0" err="1"/>
              <a:t>λεονεκτήμ</a:t>
            </a:r>
            <a:r>
              <a:rPr lang="en-US" sz="2000" dirty="0"/>
              <a:t>α</a:t>
            </a:r>
            <a:r>
              <a:rPr lang="en-US" sz="2000" dirty="0" err="1"/>
              <a:t>τ</a:t>
            </a:r>
            <a:r>
              <a:rPr lang="en-US" sz="2000" dirty="0"/>
              <a:t>α </a:t>
            </a:r>
            <a:r>
              <a:rPr lang="en-US" sz="2000" dirty="0" err="1"/>
              <a:t>κ</a:t>
            </a:r>
            <a:r>
              <a:rPr lang="en-US" sz="2000" dirty="0"/>
              <a:t>α</a:t>
            </a:r>
            <a:r>
              <a:rPr lang="en-US" sz="2000" dirty="0" err="1"/>
              <a:t>ι</a:t>
            </a:r>
            <a:r>
              <a:rPr lang="en-US" sz="2000" dirty="0"/>
              <a:t> </a:t>
            </a:r>
            <a:r>
              <a:rPr lang="en-US" sz="2000" dirty="0" err="1"/>
              <a:t>κενά</a:t>
            </a:r>
            <a:r>
              <a:rPr lang="en-US" sz="2000" dirty="0"/>
              <a:t>.</a:t>
            </a:r>
            <a:endParaRPr dirty="0"/>
          </a:p>
          <a:p>
            <a:pPr marL="571500" lvl="0" indent="-342900">
              <a:buFont typeface="Arial"/>
              <a:buChar char="•"/>
            </a:pPr>
            <a:r>
              <a:rPr lang="en-US" sz="2000" b="1" dirty="0" err="1"/>
              <a:t>Ενότητ</a:t>
            </a:r>
            <a:r>
              <a:rPr lang="en-US" sz="2000" b="1" dirty="0"/>
              <a:t>α 1.2 (</a:t>
            </a:r>
            <a:r>
              <a:rPr lang="en-US" sz="2000" b="1" dirty="0" err="1"/>
              <a:t>Εξερεύνηση</a:t>
            </a:r>
            <a:r>
              <a:rPr lang="en-US" sz="2000" b="1" dirty="0"/>
              <a:t>): </a:t>
            </a:r>
            <a:r>
              <a:rPr lang="el-GR" sz="2000" dirty="0"/>
              <a:t>Εισαγωγή στα</a:t>
            </a:r>
            <a:r>
              <a:rPr lang="en-US" sz="2000" dirty="0"/>
              <a:t> </a:t>
            </a:r>
            <a:r>
              <a:rPr lang="el-GR" sz="2000" dirty="0"/>
              <a:t>βασικά στοιχεία</a:t>
            </a:r>
            <a:r>
              <a:rPr lang="en-US" sz="2000" dirty="0"/>
              <a:t> </a:t>
            </a:r>
            <a:r>
              <a:rPr lang="en-US" sz="2000" dirty="0" err="1"/>
              <a:t>της</a:t>
            </a:r>
            <a:r>
              <a:rPr lang="en-US" sz="2000" dirty="0"/>
              <a:t> </a:t>
            </a:r>
            <a:r>
              <a:rPr lang="en-US" sz="2000" dirty="0" err="1"/>
              <a:t>Θετικής</a:t>
            </a:r>
            <a:r>
              <a:rPr lang="en-US" sz="2000" dirty="0"/>
              <a:t> </a:t>
            </a:r>
            <a:r>
              <a:rPr lang="en-US" sz="2000" dirty="0" err="1"/>
              <a:t>Ψυχολογί</a:t>
            </a:r>
            <a:r>
              <a:rPr lang="en-US" sz="2000" dirty="0"/>
              <a:t>α</a:t>
            </a:r>
            <a:r>
              <a:rPr lang="en-US" sz="2000" dirty="0" err="1"/>
              <a:t>ς</a:t>
            </a:r>
            <a:r>
              <a:rPr lang="en-US" sz="2000" dirty="0"/>
              <a:t> </a:t>
            </a:r>
            <a:r>
              <a:rPr lang="el-GR" sz="2000" dirty="0"/>
              <a:t>μέσα από</a:t>
            </a:r>
            <a:r>
              <a:rPr lang="en-US" sz="2000" dirty="0"/>
              <a:t> </a:t>
            </a:r>
            <a:r>
              <a:rPr lang="en-US" sz="2000" dirty="0" err="1"/>
              <a:t>το</a:t>
            </a:r>
            <a:r>
              <a:rPr lang="en-US" sz="2000" dirty="0"/>
              <a:t> </a:t>
            </a:r>
            <a:r>
              <a:rPr lang="en-US" sz="2000" dirty="0" err="1"/>
              <a:t>μοντέλο</a:t>
            </a:r>
            <a:r>
              <a:rPr lang="en-US" sz="2000" dirty="0"/>
              <a:t> PERMA.</a:t>
            </a:r>
            <a:br>
              <a:rPr lang="en-US" sz="2000" dirty="0"/>
            </a:br>
            <a:r>
              <a:rPr lang="en-US" sz="2000" dirty="0" err="1"/>
              <a:t>Οι</a:t>
            </a:r>
            <a:r>
              <a:rPr lang="en-US" sz="2000" dirty="0"/>
              <a:t> </a:t>
            </a:r>
            <a:r>
              <a:rPr lang="en-US" sz="2000" dirty="0" err="1"/>
              <a:t>συμμετέχοντες</a:t>
            </a:r>
            <a:r>
              <a:rPr lang="el-GR" sz="2000" dirty="0"/>
              <a:t>/συμμετέχουσες</a:t>
            </a:r>
            <a:r>
              <a:rPr lang="en-US" sz="2000" dirty="0"/>
              <a:t> </a:t>
            </a:r>
            <a:r>
              <a:rPr lang="en-US" sz="2000" dirty="0" err="1"/>
              <a:t>συνδέουν</a:t>
            </a:r>
            <a:r>
              <a:rPr lang="en-US" sz="2000" dirty="0"/>
              <a:t> </a:t>
            </a:r>
            <a:r>
              <a:rPr lang="en-US" sz="2000" dirty="0" err="1"/>
              <a:t>το</a:t>
            </a:r>
            <a:r>
              <a:rPr lang="en-US" sz="2000" dirty="0"/>
              <a:t> PERMA </a:t>
            </a:r>
            <a:r>
              <a:rPr lang="en-US" sz="2000" dirty="0" err="1"/>
              <a:t>με</a:t>
            </a:r>
            <a:r>
              <a:rPr lang="en-US" sz="2000" dirty="0"/>
              <a:t> π</a:t>
            </a:r>
            <a:r>
              <a:rPr lang="en-US" sz="2000" dirty="0" err="1"/>
              <a:t>ρ</a:t>
            </a:r>
            <a:r>
              <a:rPr lang="en-US" sz="2000" dirty="0"/>
              <a:t>α</a:t>
            </a:r>
            <a:r>
              <a:rPr lang="en-US" sz="2000" dirty="0" err="1"/>
              <a:t>γμ</a:t>
            </a:r>
            <a:r>
              <a:rPr lang="en-US" sz="2000" dirty="0"/>
              <a:t>α</a:t>
            </a:r>
            <a:r>
              <a:rPr lang="en-US" sz="2000" dirty="0" err="1"/>
              <a:t>τικές</a:t>
            </a:r>
            <a:r>
              <a:rPr lang="el-GR" sz="2000" dirty="0"/>
              <a:t> σχολικές</a:t>
            </a:r>
            <a:r>
              <a:rPr lang="en-US" sz="2000" dirty="0"/>
              <a:t> ρουτίνες </a:t>
            </a:r>
            <a:r>
              <a:rPr lang="en-US" sz="2000" dirty="0" err="1"/>
              <a:t>κ</a:t>
            </a:r>
            <a:r>
              <a:rPr lang="en-US" sz="2000" dirty="0"/>
              <a:t>α</a:t>
            </a:r>
            <a:r>
              <a:rPr lang="en-US" sz="2000" dirty="0" err="1"/>
              <a:t>ι</a:t>
            </a:r>
            <a:r>
              <a:rPr lang="en-US" sz="2000" dirty="0"/>
              <a:t> </a:t>
            </a:r>
            <a:r>
              <a:rPr lang="el-GR" sz="2000" dirty="0"/>
              <a:t>εξετάζουν</a:t>
            </a:r>
            <a:r>
              <a:rPr lang="en-US" sz="2000" dirty="0"/>
              <a:t> π</a:t>
            </a:r>
            <a:r>
              <a:rPr lang="en-US" sz="2000" dirty="0" err="1"/>
              <a:t>ώς</a:t>
            </a:r>
            <a:r>
              <a:rPr lang="en-US" sz="2000" dirty="0"/>
              <a:t> </a:t>
            </a:r>
            <a:r>
              <a:rPr lang="en-US" sz="2000" dirty="0" err="1"/>
              <a:t>μικρές</a:t>
            </a:r>
            <a:r>
              <a:rPr lang="en-US" sz="2000" dirty="0"/>
              <a:t> </a:t>
            </a:r>
            <a:r>
              <a:rPr lang="en-US" sz="2000" dirty="0" err="1"/>
              <a:t>κ</a:t>
            </a:r>
            <a:r>
              <a:rPr lang="en-US" sz="2000" dirty="0"/>
              <a:t>α</a:t>
            </a:r>
            <a:r>
              <a:rPr lang="en-US" sz="2000" dirty="0" err="1"/>
              <a:t>θημερινές</a:t>
            </a:r>
            <a:r>
              <a:rPr lang="en-US" sz="2000" dirty="0"/>
              <a:t> </a:t>
            </a:r>
            <a:r>
              <a:rPr lang="en-US" sz="2000" dirty="0" err="1"/>
              <a:t>ενέργειες</a:t>
            </a:r>
            <a:r>
              <a:rPr lang="en-US" sz="2000" dirty="0"/>
              <a:t> </a:t>
            </a:r>
            <a:r>
              <a:rPr lang="en-US" sz="2000" dirty="0" err="1"/>
              <a:t>υ</a:t>
            </a:r>
            <a:r>
              <a:rPr lang="en-US" sz="2000" dirty="0"/>
              <a:t>π</a:t>
            </a:r>
            <a:r>
              <a:rPr lang="en-US" sz="2000" dirty="0" err="1"/>
              <a:t>οστηρίζουν</a:t>
            </a:r>
            <a:r>
              <a:rPr lang="en-US" sz="2000" dirty="0"/>
              <a:t> </a:t>
            </a:r>
            <a:r>
              <a:rPr lang="en-US" sz="2000" dirty="0" err="1"/>
              <a:t>τη</a:t>
            </a:r>
            <a:r>
              <a:rPr lang="en-US" sz="2000" dirty="0"/>
              <a:t> </a:t>
            </a:r>
            <a:r>
              <a:rPr lang="en-US" sz="2000" dirty="0" err="1"/>
              <a:t>συν</a:t>
            </a:r>
            <a:r>
              <a:rPr lang="en-US" sz="2000" dirty="0"/>
              <a:t>α</a:t>
            </a:r>
            <a:r>
              <a:rPr lang="en-US" sz="2000" dirty="0" err="1"/>
              <a:t>ισθημ</a:t>
            </a:r>
            <a:r>
              <a:rPr lang="en-US" sz="2000" dirty="0"/>
              <a:t>α</a:t>
            </a:r>
            <a:r>
              <a:rPr lang="en-US" sz="2000" dirty="0" err="1"/>
              <a:t>τική</a:t>
            </a:r>
            <a:r>
              <a:rPr lang="en-US" sz="2000" dirty="0"/>
              <a:t>, </a:t>
            </a:r>
            <a:r>
              <a:rPr lang="en-US" sz="2000" dirty="0" err="1"/>
              <a:t>κοινωνική</a:t>
            </a:r>
            <a:r>
              <a:rPr lang="en-US" sz="2000" dirty="0"/>
              <a:t> </a:t>
            </a:r>
            <a:r>
              <a:rPr lang="en-US" sz="2000" dirty="0" err="1"/>
              <a:t>κ</a:t>
            </a:r>
            <a:r>
              <a:rPr lang="en-US" sz="2000" dirty="0"/>
              <a:t>α</a:t>
            </a:r>
            <a:r>
              <a:rPr lang="en-US" sz="2000" dirty="0" err="1"/>
              <a:t>ι</a:t>
            </a:r>
            <a:r>
              <a:rPr lang="en-US" sz="2000" dirty="0"/>
              <a:t> α</a:t>
            </a:r>
            <a:r>
              <a:rPr lang="en-US" sz="2000" dirty="0" err="1"/>
              <a:t>κ</a:t>
            </a:r>
            <a:r>
              <a:rPr lang="en-US" sz="2000" dirty="0"/>
              <a:t>α</a:t>
            </a:r>
            <a:r>
              <a:rPr lang="en-US" sz="2000" dirty="0" err="1"/>
              <a:t>δημ</a:t>
            </a:r>
            <a:r>
              <a:rPr lang="en-US" sz="2000" dirty="0"/>
              <a:t>α</a:t>
            </a:r>
            <a:r>
              <a:rPr lang="en-US" sz="2000" dirty="0" err="1"/>
              <a:t>ϊκή</a:t>
            </a:r>
            <a:r>
              <a:rPr lang="en-US" sz="2000" dirty="0"/>
              <a:t> </a:t>
            </a:r>
            <a:r>
              <a:rPr lang="el-GR" sz="2000" dirty="0"/>
              <a:t>ανάπτυξη</a:t>
            </a:r>
            <a:r>
              <a:rPr lang="en-US" sz="2000" dirty="0"/>
              <a:t>.</a:t>
            </a:r>
            <a:endParaRPr dirty="0"/>
          </a:p>
          <a:p>
            <a:pPr marL="571500" lvl="0" indent="-342900">
              <a:buFont typeface="Arial"/>
              <a:buChar char="•"/>
            </a:pPr>
            <a:r>
              <a:rPr lang="en-US" sz="2000" b="1" dirty="0" err="1"/>
              <a:t>Ενότητ</a:t>
            </a:r>
            <a:r>
              <a:rPr lang="en-US" sz="2000" b="1" dirty="0"/>
              <a:t>α 1.3 (</a:t>
            </a:r>
            <a:r>
              <a:rPr lang="en-US" sz="2000" b="1" dirty="0" err="1"/>
              <a:t>Εφ</a:t>
            </a:r>
            <a:r>
              <a:rPr lang="en-US" sz="2000" b="1" dirty="0"/>
              <a:t>α</a:t>
            </a:r>
            <a:r>
              <a:rPr lang="en-US" sz="2000" b="1" dirty="0" err="1"/>
              <a:t>ρμογή</a:t>
            </a:r>
            <a:r>
              <a:rPr lang="en-US" sz="2000" b="1" dirty="0"/>
              <a:t>): </a:t>
            </a:r>
            <a:r>
              <a:rPr lang="en-US" sz="2000" dirty="0" err="1"/>
              <a:t>Προσδιορισμός</a:t>
            </a:r>
            <a:r>
              <a:rPr lang="el-GR" sz="2000" dirty="0"/>
              <a:t> άμεσων παρεμβάσεων</a:t>
            </a:r>
            <a:r>
              <a:rPr lang="en-US" sz="2000" dirty="0"/>
              <a:t> π</a:t>
            </a:r>
            <a:r>
              <a:rPr lang="en-US" sz="2000" dirty="0" err="1"/>
              <a:t>ου</a:t>
            </a:r>
            <a:r>
              <a:rPr lang="en-US" sz="2000" dirty="0"/>
              <a:t> </a:t>
            </a:r>
            <a:r>
              <a:rPr lang="el-GR" sz="2000" dirty="0"/>
              <a:t>ενισχύουν</a:t>
            </a:r>
            <a:r>
              <a:rPr lang="en-US" sz="2000" dirty="0"/>
              <a:t> </a:t>
            </a:r>
            <a:r>
              <a:rPr lang="en-US" sz="2000" dirty="0" err="1"/>
              <a:t>την</a:t>
            </a:r>
            <a:r>
              <a:rPr lang="en-US" sz="2000" dirty="0"/>
              <a:t> </a:t>
            </a:r>
            <a:r>
              <a:rPr lang="en-US" sz="2000" dirty="0" err="1"/>
              <a:t>ευημερί</a:t>
            </a:r>
            <a:r>
              <a:rPr lang="en-US" sz="2000" dirty="0"/>
              <a:t>α </a:t>
            </a:r>
            <a:r>
              <a:rPr lang="en-US" sz="2000" dirty="0" err="1"/>
              <a:t>στις</a:t>
            </a:r>
            <a:r>
              <a:rPr lang="en-US" sz="2000" dirty="0"/>
              <a:t> </a:t>
            </a:r>
            <a:r>
              <a:rPr lang="en-US" sz="2000" dirty="0" err="1"/>
              <a:t>τάξεις</a:t>
            </a:r>
            <a:r>
              <a:rPr lang="en-US" sz="2000" dirty="0"/>
              <a:t> </a:t>
            </a:r>
            <a:r>
              <a:rPr lang="en-US" sz="2000" dirty="0" err="1"/>
              <a:t>κ</a:t>
            </a:r>
            <a:r>
              <a:rPr lang="en-US" sz="2000" dirty="0"/>
              <a:t>α</a:t>
            </a:r>
            <a:r>
              <a:rPr lang="en-US" sz="2000" dirty="0" err="1"/>
              <a:t>ι</a:t>
            </a:r>
            <a:r>
              <a:rPr lang="en-US" sz="2000" dirty="0"/>
              <a:t> </a:t>
            </a:r>
            <a:r>
              <a:rPr lang="en-US" sz="2000" dirty="0" err="1"/>
              <a:t>την</a:t>
            </a:r>
            <a:r>
              <a:rPr lang="en-US" sz="2000" dirty="0"/>
              <a:t> </a:t>
            </a:r>
            <a:r>
              <a:rPr lang="en-US" sz="2000" dirty="0" err="1"/>
              <a:t>κουλτούρ</a:t>
            </a:r>
            <a:r>
              <a:rPr lang="en-US" sz="2000" dirty="0"/>
              <a:t>α </a:t>
            </a:r>
            <a:r>
              <a:rPr lang="en-US" sz="2000" dirty="0" err="1"/>
              <a:t>του</a:t>
            </a:r>
            <a:r>
              <a:rPr lang="en-US" sz="2000" dirty="0"/>
              <a:t> π</a:t>
            </a:r>
            <a:r>
              <a:rPr lang="en-US" sz="2000" dirty="0" err="1"/>
              <a:t>ροσω</a:t>
            </a:r>
            <a:r>
              <a:rPr lang="en-US" sz="2000" dirty="0"/>
              <a:t>π</a:t>
            </a:r>
            <a:r>
              <a:rPr lang="en-US" sz="2000" dirty="0" err="1"/>
              <a:t>ικού</a:t>
            </a:r>
            <a:r>
              <a:rPr lang="en-US" sz="2000" dirty="0"/>
              <a:t>.</a:t>
            </a:r>
            <a:br>
              <a:rPr lang="en-US" sz="2000" dirty="0"/>
            </a:br>
            <a:r>
              <a:rPr lang="en-US" sz="2000" dirty="0" err="1"/>
              <a:t>Οι</a:t>
            </a:r>
            <a:r>
              <a:rPr lang="en-US" sz="2000" dirty="0"/>
              <a:t> </a:t>
            </a:r>
            <a:r>
              <a:rPr lang="en-US" sz="2000" dirty="0" err="1"/>
              <a:t>συμμετέχοντες</a:t>
            </a:r>
            <a:r>
              <a:rPr lang="el-GR" sz="2000" dirty="0"/>
              <a:t>/συμμετέχουσες </a:t>
            </a:r>
            <a:r>
              <a:rPr lang="en-US" sz="2000" dirty="0" err="1"/>
              <a:t>ε</a:t>
            </a:r>
            <a:r>
              <a:rPr lang="en-US" sz="2000" dirty="0"/>
              <a:t>π</a:t>
            </a:r>
            <a:r>
              <a:rPr lang="en-US" sz="2000" dirty="0" err="1"/>
              <a:t>ιλέγουν</a:t>
            </a:r>
            <a:r>
              <a:rPr lang="en-US" sz="2000" dirty="0"/>
              <a:t> </a:t>
            </a:r>
            <a:r>
              <a:rPr lang="en-US" sz="2000" dirty="0" err="1"/>
              <a:t>μί</a:t>
            </a:r>
            <a:r>
              <a:rPr lang="en-US" sz="2000" dirty="0"/>
              <a:t>α </a:t>
            </a:r>
            <a:r>
              <a:rPr lang="en-US" sz="2000" dirty="0" err="1"/>
              <a:t>δράση</a:t>
            </a:r>
            <a:r>
              <a:rPr lang="en-US" sz="2000" dirty="0"/>
              <a:t> π</a:t>
            </a:r>
            <a:r>
              <a:rPr lang="en-US" sz="2000" dirty="0" err="1"/>
              <a:t>ου</a:t>
            </a:r>
            <a:r>
              <a:rPr lang="en-US" sz="2000" dirty="0"/>
              <a:t> </a:t>
            </a:r>
            <a:r>
              <a:rPr lang="en-US" sz="2000" dirty="0" err="1"/>
              <a:t>μ</a:t>
            </a:r>
            <a:r>
              <a:rPr lang="en-US" sz="2000" dirty="0"/>
              <a:t>π</a:t>
            </a:r>
            <a:r>
              <a:rPr lang="en-US" sz="2000" dirty="0" err="1"/>
              <a:t>ορούν</a:t>
            </a:r>
            <a:r>
              <a:rPr lang="en-US" sz="2000" dirty="0"/>
              <a:t> </a:t>
            </a:r>
            <a:r>
              <a:rPr lang="en-US" sz="2000" dirty="0" err="1"/>
              <a:t>ν</a:t>
            </a:r>
            <a:r>
              <a:rPr lang="en-US" sz="2000" dirty="0"/>
              <a:t>α </a:t>
            </a:r>
            <a:r>
              <a:rPr lang="en-US" sz="2000" dirty="0" err="1"/>
              <a:t>ξεκινήσουν</a:t>
            </a:r>
            <a:r>
              <a:rPr lang="en-US" sz="2000" dirty="0"/>
              <a:t> </a:t>
            </a:r>
            <a:r>
              <a:rPr lang="en-US" sz="2000" dirty="0" err="1"/>
              <a:t>την</a:t>
            </a:r>
            <a:r>
              <a:rPr lang="en-US" sz="2000" dirty="0"/>
              <a:t> </a:t>
            </a:r>
            <a:r>
              <a:rPr lang="en-US" sz="2000" dirty="0" err="1"/>
              <a:t>ε</a:t>
            </a:r>
            <a:r>
              <a:rPr lang="en-US" sz="2000" dirty="0"/>
              <a:t>π</a:t>
            </a:r>
            <a:r>
              <a:rPr lang="en-US" sz="2000" dirty="0" err="1"/>
              <a:t>όμενη</a:t>
            </a:r>
            <a:r>
              <a:rPr lang="en-US" sz="2000" dirty="0"/>
              <a:t> </a:t>
            </a:r>
            <a:r>
              <a:rPr lang="en-US" sz="2000" dirty="0" err="1"/>
              <a:t>ε</a:t>
            </a:r>
            <a:r>
              <a:rPr lang="en-US" sz="2000" dirty="0"/>
              <a:t>β</a:t>
            </a:r>
            <a:r>
              <a:rPr lang="en-US" sz="2000" dirty="0" err="1"/>
              <a:t>δομάδ</a:t>
            </a:r>
            <a:r>
              <a:rPr lang="en-US" sz="2000" dirty="0"/>
              <a:t>α </a:t>
            </a:r>
            <a:r>
              <a:rPr lang="en-US" sz="2000" dirty="0" err="1"/>
              <a:t>κ</a:t>
            </a:r>
            <a:r>
              <a:rPr lang="en-US" sz="2000" dirty="0"/>
              <a:t>α</a:t>
            </a:r>
            <a:r>
              <a:rPr lang="en-US" sz="2000" dirty="0" err="1"/>
              <a:t>ι</a:t>
            </a:r>
            <a:r>
              <a:rPr lang="en-US" sz="2000" dirty="0"/>
              <a:t> </a:t>
            </a:r>
            <a:r>
              <a:rPr lang="el-GR" sz="2000" dirty="0" err="1"/>
              <a:t>καθορ</a:t>
            </a:r>
            <a:r>
              <a:rPr lang="en-US" sz="2000" dirty="0" err="1"/>
              <a:t>ί</a:t>
            </a:r>
            <a:r>
              <a:rPr lang="el-GR" sz="2000" dirty="0"/>
              <a:t>ζουν</a:t>
            </a:r>
            <a:r>
              <a:rPr lang="en-US" sz="2000" dirty="0"/>
              <a:t> π</a:t>
            </a:r>
            <a:r>
              <a:rPr lang="en-US" sz="2000" dirty="0" err="1"/>
              <a:t>οιος</a:t>
            </a:r>
            <a:r>
              <a:rPr lang="en-US" sz="2000" dirty="0"/>
              <a:t> </a:t>
            </a:r>
            <a:r>
              <a:rPr lang="en-US" sz="2000" dirty="0" err="1"/>
              <a:t>θ</a:t>
            </a:r>
            <a:r>
              <a:rPr lang="en-US" sz="2000" dirty="0"/>
              <a:t>α </a:t>
            </a:r>
            <a:r>
              <a:rPr lang="en-US" sz="2000" dirty="0" err="1"/>
              <a:t>κάνει</a:t>
            </a:r>
            <a:r>
              <a:rPr lang="en-US" sz="2000" dirty="0"/>
              <a:t> </a:t>
            </a:r>
            <a:r>
              <a:rPr lang="en-US" sz="2000" dirty="0" err="1"/>
              <a:t>τι</a:t>
            </a:r>
            <a:r>
              <a:rPr lang="en-US" sz="2000" dirty="0"/>
              <a:t>.</a:t>
            </a:r>
            <a:endParaRPr dirty="0"/>
          </a:p>
          <a:p>
            <a:pPr marL="263525" lvl="0" indent="-34925" algn="l" rtl="0">
              <a:lnSpc>
                <a:spcPct val="90000"/>
              </a:lnSpc>
              <a:spcBef>
                <a:spcPts val="1000"/>
              </a:spcBef>
              <a:spcAft>
                <a:spcPts val="0"/>
              </a:spcAft>
              <a:buSzPts val="1800"/>
              <a:buNone/>
            </a:pPr>
            <a:endParaRPr sz="2400" dirty="0"/>
          </a:p>
          <a:p>
            <a:pPr marL="0" lvl="0" indent="0" algn="l" rtl="0">
              <a:lnSpc>
                <a:spcPct val="90000"/>
              </a:lnSpc>
              <a:spcBef>
                <a:spcPts val="1000"/>
              </a:spcBef>
              <a:spcAft>
                <a:spcPts val="0"/>
              </a:spcAft>
              <a:buSzPts val="18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37f91dc4fb9_0_58"/>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dirty="0" err="1"/>
              <a:t>Ενότητ</a:t>
            </a:r>
            <a:r>
              <a:rPr lang="en-US" dirty="0"/>
              <a:t>α 1.1 – </a:t>
            </a:r>
            <a:r>
              <a:rPr lang="el-GR" dirty="0"/>
              <a:t>Εισαγωγή στην ευημερία στο σχολείο</a:t>
            </a:r>
            <a:endParaRPr dirty="0"/>
          </a:p>
        </p:txBody>
      </p:sp>
      <p:sp>
        <p:nvSpPr>
          <p:cNvPr id="83" name="Google Shape;83;g37f91dc4fb9_0_58"/>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en-US"/>
              <a:t>Μαθησιακοί στόχοι</a:t>
            </a:r>
            <a:endParaRPr/>
          </a:p>
        </p:txBody>
      </p:sp>
      <p:grpSp>
        <p:nvGrpSpPr>
          <p:cNvPr id="84" name="Google Shape;84;g37f91dc4fb9_0_58"/>
          <p:cNvGrpSpPr/>
          <p:nvPr/>
        </p:nvGrpSpPr>
        <p:grpSpPr>
          <a:xfrm>
            <a:off x="491938" y="2192965"/>
            <a:ext cx="11208122" cy="4488844"/>
            <a:chOff x="2354" y="0"/>
            <a:chExt cx="11208122" cy="4488844"/>
          </a:xfrm>
        </p:grpSpPr>
        <p:sp>
          <p:nvSpPr>
            <p:cNvPr id="85" name="Google Shape;85;g37f91dc4fb9_0_58"/>
            <p:cNvSpPr/>
            <p:nvPr/>
          </p:nvSpPr>
          <p:spPr>
            <a:xfrm>
              <a:off x="2354" y="0"/>
              <a:ext cx="3662785" cy="4488844"/>
            </a:xfrm>
            <a:prstGeom prst="roundRect">
              <a:avLst>
                <a:gd name="adj" fmla="val 10000"/>
              </a:avLst>
            </a:prstGeom>
            <a:solidFill>
              <a:srgbClr val="FA715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g37f91dc4fb9_0_58"/>
            <p:cNvSpPr txBox="1"/>
            <p:nvPr/>
          </p:nvSpPr>
          <p:spPr>
            <a:xfrm>
              <a:off x="2354" y="1795537"/>
              <a:ext cx="3662785" cy="1795537"/>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l-GR" sz="1900" b="0" i="0" u="none" strike="noStrike" cap="none" dirty="0">
                  <a:solidFill>
                    <a:schemeClr val="lt1"/>
                  </a:solidFill>
                  <a:latin typeface="Arial"/>
                  <a:ea typeface="Arial"/>
                  <a:cs typeface="Arial"/>
                  <a:sym typeface="Arial"/>
                </a:rPr>
                <a:t>Ορίζουν</a:t>
              </a:r>
              <a:r>
                <a:rPr lang="en-US" sz="1900" b="0" i="0" u="none" strike="noStrike" cap="none" dirty="0">
                  <a:solidFill>
                    <a:schemeClr val="lt1"/>
                  </a:solidFill>
                  <a:latin typeface="Arial"/>
                  <a:ea typeface="Arial"/>
                  <a:cs typeface="Arial"/>
                  <a:sym typeface="Arial"/>
                </a:rPr>
                <a:t> </a:t>
              </a:r>
              <a:r>
                <a:rPr lang="en-US" sz="1900" b="0" i="0" u="none" strike="noStrike" cap="none" dirty="0" err="1">
                  <a:solidFill>
                    <a:schemeClr val="lt1"/>
                  </a:solidFill>
                  <a:latin typeface="Arial"/>
                  <a:ea typeface="Arial"/>
                  <a:cs typeface="Arial"/>
                  <a:sym typeface="Arial"/>
                </a:rPr>
                <a:t>τη</a:t>
              </a:r>
              <a:r>
                <a:rPr lang="el-GR" sz="1900" b="0" i="0" u="none" strike="noStrike" cap="none" dirty="0">
                  <a:solidFill>
                    <a:schemeClr val="lt1"/>
                  </a:solidFill>
                  <a:latin typeface="Arial"/>
                  <a:ea typeface="Arial"/>
                  <a:cs typeface="Arial"/>
                  <a:sym typeface="Arial"/>
                </a:rPr>
                <a:t>ν</a:t>
              </a:r>
              <a:r>
                <a:rPr lang="en-US" sz="1900" b="0" i="0" u="none" strike="noStrike" cap="none" dirty="0">
                  <a:solidFill>
                    <a:schemeClr val="lt1"/>
                  </a:solidFill>
                  <a:latin typeface="Arial"/>
                  <a:ea typeface="Arial"/>
                  <a:cs typeface="Arial"/>
                  <a:sym typeface="Arial"/>
                </a:rPr>
                <a:t> </a:t>
              </a:r>
              <a:r>
                <a:rPr lang="en-US" sz="1900" b="0" i="0" u="none" strike="noStrike" cap="none" dirty="0" err="1">
                  <a:solidFill>
                    <a:schemeClr val="lt1"/>
                  </a:solidFill>
                  <a:latin typeface="Arial"/>
                  <a:ea typeface="Arial"/>
                  <a:cs typeface="Arial"/>
                  <a:sym typeface="Arial"/>
                </a:rPr>
                <a:t>ευημερί</a:t>
              </a:r>
              <a:r>
                <a:rPr lang="en-US" sz="1900" b="0" i="0" u="none" strike="noStrike" cap="none" dirty="0">
                  <a:solidFill>
                    <a:schemeClr val="lt1"/>
                  </a:solidFill>
                  <a:latin typeface="Arial"/>
                  <a:ea typeface="Arial"/>
                  <a:cs typeface="Arial"/>
                  <a:sym typeface="Arial"/>
                </a:rPr>
                <a:t>α </a:t>
              </a:r>
              <a:r>
                <a:rPr lang="en-US" sz="1900" b="0" i="0" u="none" strike="noStrike" cap="none" dirty="0" err="1">
                  <a:solidFill>
                    <a:schemeClr val="lt1"/>
                  </a:solidFill>
                  <a:latin typeface="Arial"/>
                  <a:ea typeface="Arial"/>
                  <a:cs typeface="Arial"/>
                  <a:sym typeface="Arial"/>
                </a:rPr>
                <a:t>στο</a:t>
              </a:r>
              <a:r>
                <a:rPr lang="en-US" sz="1900" b="0" i="0" u="none" strike="noStrike" cap="none" dirty="0">
                  <a:solidFill>
                    <a:schemeClr val="lt1"/>
                  </a:solidFill>
                  <a:latin typeface="Arial"/>
                  <a:ea typeface="Arial"/>
                  <a:cs typeface="Arial"/>
                  <a:sym typeface="Arial"/>
                </a:rPr>
                <a:t> </a:t>
              </a:r>
              <a:r>
                <a:rPr lang="en-US" sz="1900" b="0" i="0" u="none" strike="noStrike" cap="none" dirty="0" err="1">
                  <a:solidFill>
                    <a:schemeClr val="lt1"/>
                  </a:solidFill>
                  <a:latin typeface="Arial"/>
                  <a:ea typeface="Arial"/>
                  <a:cs typeface="Arial"/>
                  <a:sym typeface="Arial"/>
                </a:rPr>
                <a:t>σχολικό</a:t>
              </a:r>
              <a:r>
                <a:rPr lang="en-US" sz="1900" b="0" i="0" u="none" strike="noStrike" cap="none" dirty="0">
                  <a:solidFill>
                    <a:schemeClr val="lt1"/>
                  </a:solidFill>
                  <a:latin typeface="Arial"/>
                  <a:ea typeface="Arial"/>
                  <a:cs typeface="Arial"/>
                  <a:sym typeface="Arial"/>
                </a:rPr>
                <a:t> π</a:t>
              </a:r>
              <a:r>
                <a:rPr lang="en-US" sz="1900" b="0" i="0" u="none" strike="noStrike" cap="none" dirty="0" err="1">
                  <a:solidFill>
                    <a:schemeClr val="lt1"/>
                  </a:solidFill>
                  <a:latin typeface="Arial"/>
                  <a:ea typeface="Arial"/>
                  <a:cs typeface="Arial"/>
                  <a:sym typeface="Arial"/>
                </a:rPr>
                <a:t>ερι</a:t>
              </a:r>
              <a:r>
                <a:rPr lang="en-US" sz="1900" b="0" i="0" u="none" strike="noStrike" cap="none" dirty="0">
                  <a:solidFill>
                    <a:schemeClr val="lt1"/>
                  </a:solidFill>
                  <a:latin typeface="Arial"/>
                  <a:ea typeface="Arial"/>
                  <a:cs typeface="Arial"/>
                  <a:sym typeface="Arial"/>
                </a:rPr>
                <a:t>β</a:t>
              </a:r>
              <a:r>
                <a:rPr lang="en-US" sz="1900" b="0" i="0" u="none" strike="noStrike" cap="none" dirty="0" err="1">
                  <a:solidFill>
                    <a:schemeClr val="lt1"/>
                  </a:solidFill>
                  <a:latin typeface="Arial"/>
                  <a:ea typeface="Arial"/>
                  <a:cs typeface="Arial"/>
                  <a:sym typeface="Arial"/>
                </a:rPr>
                <a:t>άλλον</a:t>
              </a:r>
              <a:r>
                <a:rPr lang="en-US" sz="1900" b="0" i="0" u="none" strike="noStrike" cap="none" dirty="0">
                  <a:solidFill>
                    <a:schemeClr val="lt1"/>
                  </a:solidFill>
                  <a:latin typeface="Arial"/>
                  <a:ea typeface="Arial"/>
                  <a:cs typeface="Arial"/>
                  <a:sym typeface="Arial"/>
                </a:rPr>
                <a:t> </a:t>
              </a:r>
              <a:r>
                <a:rPr lang="en-US" sz="1900" b="0" i="0" u="none" strike="noStrike" cap="none" dirty="0" err="1">
                  <a:solidFill>
                    <a:schemeClr val="lt1"/>
                  </a:solidFill>
                  <a:latin typeface="Arial"/>
                  <a:ea typeface="Arial"/>
                  <a:cs typeface="Arial"/>
                  <a:sym typeface="Arial"/>
                </a:rPr>
                <a:t>κ</a:t>
              </a:r>
              <a:r>
                <a:rPr lang="en-US" sz="1900" b="0" i="0" u="none" strike="noStrike" cap="none" dirty="0">
                  <a:solidFill>
                    <a:schemeClr val="lt1"/>
                  </a:solidFill>
                  <a:latin typeface="Arial"/>
                  <a:ea typeface="Arial"/>
                  <a:cs typeface="Arial"/>
                  <a:sym typeface="Arial"/>
                </a:rPr>
                <a:t>α</a:t>
              </a:r>
              <a:r>
                <a:rPr lang="en-US" sz="1900" b="0" i="0" u="none" strike="noStrike" cap="none" dirty="0" err="1">
                  <a:solidFill>
                    <a:schemeClr val="lt1"/>
                  </a:solidFill>
                  <a:latin typeface="Arial"/>
                  <a:ea typeface="Arial"/>
                  <a:cs typeface="Arial"/>
                  <a:sym typeface="Arial"/>
                </a:rPr>
                <a:t>ι</a:t>
              </a:r>
              <a:r>
                <a:rPr lang="en-US" sz="1900" b="0" i="0" u="none" strike="noStrike" cap="none" dirty="0">
                  <a:solidFill>
                    <a:schemeClr val="lt1"/>
                  </a:solidFill>
                  <a:latin typeface="Arial"/>
                  <a:ea typeface="Arial"/>
                  <a:cs typeface="Arial"/>
                  <a:sym typeface="Arial"/>
                </a:rPr>
                <a:t> </a:t>
              </a:r>
              <a:r>
                <a:rPr lang="el-GR" sz="1900" b="0" i="0" u="none" strike="noStrike" cap="none" dirty="0">
                  <a:solidFill>
                    <a:schemeClr val="lt1"/>
                  </a:solidFill>
                  <a:latin typeface="Arial"/>
                  <a:ea typeface="Arial"/>
                  <a:cs typeface="Arial"/>
                  <a:sym typeface="Arial"/>
                </a:rPr>
                <a:t>να εξηγούν γιατί είναι σημαντική</a:t>
              </a:r>
              <a:r>
                <a:rPr lang="en-US" sz="1900" b="0" i="0" u="none" strike="noStrike" cap="none" dirty="0">
                  <a:solidFill>
                    <a:schemeClr val="lt1"/>
                  </a:solidFill>
                  <a:latin typeface="Arial"/>
                  <a:ea typeface="Arial"/>
                  <a:cs typeface="Arial"/>
                  <a:sym typeface="Arial"/>
                </a:rPr>
                <a:t>.</a:t>
              </a:r>
              <a:endParaRPr sz="1900" b="0" i="0" u="none" strike="noStrike" cap="none" dirty="0">
                <a:solidFill>
                  <a:schemeClr val="lt1"/>
                </a:solidFill>
                <a:latin typeface="Arial"/>
                <a:ea typeface="Arial"/>
                <a:cs typeface="Arial"/>
                <a:sym typeface="Arial"/>
              </a:endParaRPr>
            </a:p>
          </p:txBody>
        </p:sp>
        <p:sp>
          <p:nvSpPr>
            <p:cNvPr id="87" name="Google Shape;87;g37f91dc4fb9_0_58"/>
            <p:cNvSpPr/>
            <p:nvPr/>
          </p:nvSpPr>
          <p:spPr>
            <a:xfrm>
              <a:off x="1086354" y="269330"/>
              <a:ext cx="1494785" cy="1494785"/>
            </a:xfrm>
            <a:prstGeom prst="ellipse">
              <a:avLst/>
            </a:prstGeom>
            <a:blipFill rotWithShape="1">
              <a:blip r:embed="rId3">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g37f91dc4fb9_0_58"/>
            <p:cNvSpPr/>
            <p:nvPr/>
          </p:nvSpPr>
          <p:spPr>
            <a:xfrm>
              <a:off x="3775022" y="0"/>
              <a:ext cx="3662785" cy="4488844"/>
            </a:xfrm>
            <a:prstGeom prst="roundRect">
              <a:avLst>
                <a:gd name="adj" fmla="val 10000"/>
              </a:avLst>
            </a:prstGeom>
            <a:solidFill>
              <a:srgbClr val="F9873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g37f91dc4fb9_0_58"/>
            <p:cNvSpPr txBox="1"/>
            <p:nvPr/>
          </p:nvSpPr>
          <p:spPr>
            <a:xfrm>
              <a:off x="3775022" y="1795537"/>
              <a:ext cx="3662785" cy="1795537"/>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0" i="0" u="none" strike="noStrike" cap="none" dirty="0" err="1">
                  <a:solidFill>
                    <a:schemeClr val="lt1"/>
                  </a:solidFill>
                  <a:latin typeface="Arial"/>
                  <a:ea typeface="Arial"/>
                  <a:cs typeface="Arial"/>
                  <a:sym typeface="Arial"/>
                </a:rPr>
                <a:t>Προσδιορί</a:t>
              </a:r>
              <a:r>
                <a:rPr lang="el-GR" sz="1900" b="0" i="0" u="none" strike="noStrike" cap="none" dirty="0">
                  <a:solidFill>
                    <a:schemeClr val="lt1"/>
                  </a:solidFill>
                  <a:latin typeface="Arial"/>
                  <a:ea typeface="Arial"/>
                  <a:cs typeface="Arial"/>
                  <a:sym typeface="Arial"/>
                </a:rPr>
                <a:t>ζουν</a:t>
              </a:r>
              <a:r>
                <a:rPr lang="en-US" sz="1900" b="0" i="0" u="none" strike="noStrike" cap="none" dirty="0">
                  <a:solidFill>
                    <a:schemeClr val="lt1"/>
                  </a:solidFill>
                  <a:latin typeface="Arial"/>
                  <a:ea typeface="Arial"/>
                  <a:cs typeface="Arial"/>
                  <a:sym typeface="Arial"/>
                </a:rPr>
                <a:t> </a:t>
              </a:r>
              <a:r>
                <a:rPr lang="en-US" sz="1900" b="0" i="0" u="none" strike="noStrike" cap="none" dirty="0" err="1">
                  <a:solidFill>
                    <a:schemeClr val="lt1"/>
                  </a:solidFill>
                  <a:latin typeface="Arial"/>
                  <a:ea typeface="Arial"/>
                  <a:cs typeface="Arial"/>
                  <a:sym typeface="Arial"/>
                </a:rPr>
                <a:t>τουλάχιστον</a:t>
              </a:r>
              <a:r>
                <a:rPr lang="en-US" sz="1900" b="0" i="0" u="none" strike="noStrike" cap="none" dirty="0">
                  <a:solidFill>
                    <a:schemeClr val="lt1"/>
                  </a:solidFill>
                  <a:latin typeface="Arial"/>
                  <a:ea typeface="Arial"/>
                  <a:cs typeface="Arial"/>
                  <a:sym typeface="Arial"/>
                </a:rPr>
                <a:t> </a:t>
              </a:r>
              <a:r>
                <a:rPr lang="el-GR" sz="1900" b="0" i="0" u="none" strike="noStrike" cap="none" dirty="0">
                  <a:solidFill>
                    <a:schemeClr val="lt1"/>
                  </a:solidFill>
                  <a:latin typeface="Arial"/>
                  <a:ea typeface="Arial"/>
                  <a:cs typeface="Arial"/>
                  <a:sym typeface="Arial"/>
                </a:rPr>
                <a:t>τρεις</a:t>
              </a:r>
              <a:r>
                <a:rPr lang="en-US" sz="1900" b="0" i="0" u="none" strike="noStrike" cap="none" dirty="0">
                  <a:solidFill>
                    <a:schemeClr val="lt1"/>
                  </a:solidFill>
                  <a:latin typeface="Arial"/>
                  <a:ea typeface="Arial"/>
                  <a:cs typeface="Arial"/>
                  <a:sym typeface="Arial"/>
                </a:rPr>
                <a:t> π</a:t>
              </a:r>
              <a:r>
                <a:rPr lang="en-US" sz="1900" b="0" i="0" u="none" strike="noStrike" cap="none" dirty="0" err="1">
                  <a:solidFill>
                    <a:schemeClr val="lt1"/>
                  </a:solidFill>
                  <a:latin typeface="Arial"/>
                  <a:ea typeface="Arial"/>
                  <a:cs typeface="Arial"/>
                  <a:sym typeface="Arial"/>
                </a:rPr>
                <a:t>ροκλήσε</a:t>
              </a:r>
              <a:r>
                <a:rPr lang="el-GR" sz="1900" dirty="0" err="1">
                  <a:solidFill>
                    <a:schemeClr val="lt1"/>
                  </a:solidFill>
                </a:rPr>
                <a:t>ις</a:t>
              </a:r>
              <a:r>
                <a:rPr lang="en-US" sz="1900" b="0" i="0" u="none" strike="noStrike" cap="none" dirty="0">
                  <a:solidFill>
                    <a:schemeClr val="lt1"/>
                  </a:solidFill>
                  <a:latin typeface="Arial"/>
                  <a:ea typeface="Arial"/>
                  <a:cs typeface="Arial"/>
                  <a:sym typeface="Arial"/>
                </a:rPr>
                <a:t> </a:t>
              </a:r>
              <a:r>
                <a:rPr lang="en-US" sz="1900" b="0" i="0" u="none" strike="noStrike" cap="none" dirty="0" err="1">
                  <a:solidFill>
                    <a:schemeClr val="lt1"/>
                  </a:solidFill>
                  <a:latin typeface="Arial"/>
                  <a:ea typeface="Arial"/>
                  <a:cs typeface="Arial"/>
                  <a:sym typeface="Arial"/>
                </a:rPr>
                <a:t>ευημερί</a:t>
              </a:r>
              <a:r>
                <a:rPr lang="en-US" sz="1900" b="0" i="0" u="none" strike="noStrike" cap="none" dirty="0">
                  <a:solidFill>
                    <a:schemeClr val="lt1"/>
                  </a:solidFill>
                  <a:latin typeface="Arial"/>
                  <a:ea typeface="Arial"/>
                  <a:cs typeface="Arial"/>
                  <a:sym typeface="Arial"/>
                </a:rPr>
                <a:t>α</a:t>
              </a:r>
              <a:r>
                <a:rPr lang="en-US" sz="1900" b="0" i="0" u="none" strike="noStrike" cap="none" dirty="0" err="1">
                  <a:solidFill>
                    <a:schemeClr val="lt1"/>
                  </a:solidFill>
                  <a:latin typeface="Arial"/>
                  <a:ea typeface="Arial"/>
                  <a:cs typeface="Arial"/>
                  <a:sym typeface="Arial"/>
                </a:rPr>
                <a:t>ς</a:t>
              </a:r>
              <a:r>
                <a:rPr lang="en-US" sz="1900" b="0" i="0" u="none" strike="noStrike" cap="none" dirty="0">
                  <a:solidFill>
                    <a:schemeClr val="lt1"/>
                  </a:solidFill>
                  <a:latin typeface="Arial"/>
                  <a:ea typeface="Arial"/>
                  <a:cs typeface="Arial"/>
                  <a:sym typeface="Arial"/>
                </a:rPr>
                <a:t> π</a:t>
              </a:r>
              <a:r>
                <a:rPr lang="en-US" sz="1900" b="0" i="0" u="none" strike="noStrike" cap="none" dirty="0" err="1">
                  <a:solidFill>
                    <a:schemeClr val="lt1"/>
                  </a:solidFill>
                  <a:latin typeface="Arial"/>
                  <a:ea typeface="Arial"/>
                  <a:cs typeface="Arial"/>
                  <a:sym typeface="Arial"/>
                </a:rPr>
                <a:t>ου</a:t>
              </a:r>
              <a:r>
                <a:rPr lang="en-US" sz="1900" b="0" i="0" u="none" strike="noStrike" cap="none" dirty="0">
                  <a:solidFill>
                    <a:schemeClr val="lt1"/>
                  </a:solidFill>
                  <a:latin typeface="Arial"/>
                  <a:ea typeface="Arial"/>
                  <a:cs typeface="Arial"/>
                  <a:sym typeface="Arial"/>
                </a:rPr>
                <a:t> </a:t>
              </a:r>
              <a:r>
                <a:rPr lang="en-US" sz="1900" b="0" i="0" u="none" strike="noStrike" cap="none" dirty="0" err="1">
                  <a:solidFill>
                    <a:schemeClr val="lt1"/>
                  </a:solidFill>
                  <a:latin typeface="Arial"/>
                  <a:ea typeface="Arial"/>
                  <a:cs typeface="Arial"/>
                  <a:sym typeface="Arial"/>
                </a:rPr>
                <a:t>σχετίζοντ</a:t>
              </a:r>
              <a:r>
                <a:rPr lang="en-US" sz="1900" b="0" i="0" u="none" strike="noStrike" cap="none" dirty="0">
                  <a:solidFill>
                    <a:schemeClr val="lt1"/>
                  </a:solidFill>
                  <a:latin typeface="Arial"/>
                  <a:ea typeface="Arial"/>
                  <a:cs typeface="Arial"/>
                  <a:sym typeface="Arial"/>
                </a:rPr>
                <a:t>α</a:t>
              </a:r>
              <a:r>
                <a:rPr lang="en-US" sz="1900" b="0" i="0" u="none" strike="noStrike" cap="none" dirty="0" err="1">
                  <a:solidFill>
                    <a:schemeClr val="lt1"/>
                  </a:solidFill>
                  <a:latin typeface="Arial"/>
                  <a:ea typeface="Arial"/>
                  <a:cs typeface="Arial"/>
                  <a:sym typeface="Arial"/>
                </a:rPr>
                <a:t>ι</a:t>
              </a:r>
              <a:r>
                <a:rPr lang="en-US" sz="1900" b="0" i="0" u="none" strike="noStrike" cap="none" dirty="0">
                  <a:solidFill>
                    <a:schemeClr val="lt1"/>
                  </a:solidFill>
                  <a:latin typeface="Arial"/>
                  <a:ea typeface="Arial"/>
                  <a:cs typeface="Arial"/>
                  <a:sym typeface="Arial"/>
                </a:rPr>
                <a:t> </a:t>
              </a:r>
              <a:r>
                <a:rPr lang="en-US" sz="1900" b="0" i="0" u="none" strike="noStrike" cap="none" dirty="0" err="1">
                  <a:solidFill>
                    <a:schemeClr val="lt1"/>
                  </a:solidFill>
                  <a:latin typeface="Arial"/>
                  <a:ea typeface="Arial"/>
                  <a:cs typeface="Arial"/>
                  <a:sym typeface="Arial"/>
                </a:rPr>
                <a:t>με</a:t>
              </a:r>
              <a:r>
                <a:rPr lang="en-US" sz="1900" b="0" i="0" u="none" strike="noStrike" cap="none" dirty="0">
                  <a:solidFill>
                    <a:schemeClr val="lt1"/>
                  </a:solidFill>
                  <a:latin typeface="Arial"/>
                  <a:ea typeface="Arial"/>
                  <a:cs typeface="Arial"/>
                  <a:sym typeface="Arial"/>
                </a:rPr>
                <a:t> </a:t>
              </a:r>
              <a:r>
                <a:rPr lang="en-US" sz="1900" b="0" i="0" u="none" strike="noStrike" cap="none" dirty="0" err="1">
                  <a:solidFill>
                    <a:schemeClr val="lt1"/>
                  </a:solidFill>
                  <a:latin typeface="Arial"/>
                  <a:ea typeface="Arial"/>
                  <a:cs typeface="Arial"/>
                  <a:sym typeface="Arial"/>
                </a:rPr>
                <a:t>το</a:t>
              </a:r>
              <a:r>
                <a:rPr lang="en-US" sz="1900" b="0" i="0" u="none" strike="noStrike" cap="none" dirty="0">
                  <a:solidFill>
                    <a:schemeClr val="lt1"/>
                  </a:solidFill>
                  <a:latin typeface="Arial"/>
                  <a:ea typeface="Arial"/>
                  <a:cs typeface="Arial"/>
                  <a:sym typeface="Arial"/>
                </a:rPr>
                <a:t> </a:t>
              </a:r>
              <a:r>
                <a:rPr lang="en-US" sz="1900" b="0" i="0" u="none" strike="noStrike" cap="none" dirty="0" err="1">
                  <a:solidFill>
                    <a:schemeClr val="lt1"/>
                  </a:solidFill>
                  <a:latin typeface="Arial"/>
                  <a:ea typeface="Arial"/>
                  <a:cs typeface="Arial"/>
                  <a:sym typeface="Arial"/>
                </a:rPr>
                <a:t>δικό</a:t>
              </a:r>
              <a:r>
                <a:rPr lang="en-US" sz="1900" b="0" i="0" u="none" strike="noStrike" cap="none" dirty="0">
                  <a:solidFill>
                    <a:schemeClr val="lt1"/>
                  </a:solidFill>
                  <a:latin typeface="Arial"/>
                  <a:ea typeface="Arial"/>
                  <a:cs typeface="Arial"/>
                  <a:sym typeface="Arial"/>
                </a:rPr>
                <a:t> </a:t>
              </a:r>
              <a:r>
                <a:rPr lang="en-US" sz="1900" b="0" i="0" u="none" strike="noStrike" cap="none" dirty="0" err="1">
                  <a:solidFill>
                    <a:schemeClr val="lt1"/>
                  </a:solidFill>
                  <a:latin typeface="Arial"/>
                  <a:ea typeface="Arial"/>
                  <a:cs typeface="Arial"/>
                  <a:sym typeface="Arial"/>
                </a:rPr>
                <a:t>τους</a:t>
              </a:r>
              <a:r>
                <a:rPr lang="en-US" sz="1900" b="0" i="0" u="none" strike="noStrike" cap="none" dirty="0">
                  <a:solidFill>
                    <a:schemeClr val="lt1"/>
                  </a:solidFill>
                  <a:latin typeface="Arial"/>
                  <a:ea typeface="Arial"/>
                  <a:cs typeface="Arial"/>
                  <a:sym typeface="Arial"/>
                </a:rPr>
                <a:t> </a:t>
              </a:r>
              <a:r>
                <a:rPr lang="en-US" sz="1900" b="0" i="0" u="none" strike="noStrike" cap="none" dirty="0" err="1">
                  <a:solidFill>
                    <a:schemeClr val="lt1"/>
                  </a:solidFill>
                  <a:latin typeface="Arial"/>
                  <a:ea typeface="Arial"/>
                  <a:cs typeface="Arial"/>
                  <a:sym typeface="Arial"/>
                </a:rPr>
                <a:t>σχολικό</a:t>
              </a:r>
              <a:r>
                <a:rPr lang="en-US" sz="1900" b="0" i="0" u="none" strike="noStrike" cap="none" dirty="0">
                  <a:solidFill>
                    <a:schemeClr val="lt1"/>
                  </a:solidFill>
                  <a:latin typeface="Arial"/>
                  <a:ea typeface="Arial"/>
                  <a:cs typeface="Arial"/>
                  <a:sym typeface="Arial"/>
                </a:rPr>
                <a:t> π</a:t>
              </a:r>
              <a:r>
                <a:rPr lang="en-US" sz="1900" b="0" i="0" u="none" strike="noStrike" cap="none" dirty="0" err="1">
                  <a:solidFill>
                    <a:schemeClr val="lt1"/>
                  </a:solidFill>
                  <a:latin typeface="Arial"/>
                  <a:ea typeface="Arial"/>
                  <a:cs typeface="Arial"/>
                  <a:sym typeface="Arial"/>
                </a:rPr>
                <a:t>ερι</a:t>
              </a:r>
              <a:r>
                <a:rPr lang="en-US" sz="1900" b="0" i="0" u="none" strike="noStrike" cap="none" dirty="0">
                  <a:solidFill>
                    <a:schemeClr val="lt1"/>
                  </a:solidFill>
                  <a:latin typeface="Arial"/>
                  <a:ea typeface="Arial"/>
                  <a:cs typeface="Arial"/>
                  <a:sym typeface="Arial"/>
                </a:rPr>
                <a:t>β</a:t>
              </a:r>
              <a:r>
                <a:rPr lang="en-US" sz="1900" b="0" i="0" u="none" strike="noStrike" cap="none" dirty="0" err="1">
                  <a:solidFill>
                    <a:schemeClr val="lt1"/>
                  </a:solidFill>
                  <a:latin typeface="Arial"/>
                  <a:ea typeface="Arial"/>
                  <a:cs typeface="Arial"/>
                  <a:sym typeface="Arial"/>
                </a:rPr>
                <a:t>άλλον</a:t>
              </a:r>
              <a:r>
                <a:rPr lang="en-US" sz="1900" b="0" i="0" u="none" strike="noStrike" cap="none" dirty="0">
                  <a:solidFill>
                    <a:schemeClr val="lt1"/>
                  </a:solidFill>
                  <a:latin typeface="Arial"/>
                  <a:ea typeface="Arial"/>
                  <a:cs typeface="Arial"/>
                  <a:sym typeface="Arial"/>
                </a:rPr>
                <a:t>.</a:t>
              </a:r>
              <a:endParaRPr sz="1900" b="0" i="0" u="none" strike="noStrike" cap="none" dirty="0">
                <a:solidFill>
                  <a:schemeClr val="lt1"/>
                </a:solidFill>
                <a:latin typeface="Arial"/>
                <a:ea typeface="Arial"/>
                <a:cs typeface="Arial"/>
                <a:sym typeface="Arial"/>
              </a:endParaRPr>
            </a:p>
          </p:txBody>
        </p:sp>
        <p:sp>
          <p:nvSpPr>
            <p:cNvPr id="90" name="Google Shape;90;g37f91dc4fb9_0_58"/>
            <p:cNvSpPr/>
            <p:nvPr/>
          </p:nvSpPr>
          <p:spPr>
            <a:xfrm>
              <a:off x="4859022" y="269330"/>
              <a:ext cx="1494785" cy="1494785"/>
            </a:xfrm>
            <a:prstGeom prst="ellipse">
              <a:avLst/>
            </a:prstGeom>
            <a:blipFill rotWithShape="1">
              <a:blip r:embed="rId4">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g37f91dc4fb9_0_58"/>
            <p:cNvSpPr/>
            <p:nvPr/>
          </p:nvSpPr>
          <p:spPr>
            <a:xfrm>
              <a:off x="7547691" y="0"/>
              <a:ext cx="3662785" cy="4488844"/>
            </a:xfrm>
            <a:prstGeom prst="roundRect">
              <a:avLst>
                <a:gd name="adj" fmla="val 10000"/>
              </a:avLst>
            </a:prstGeom>
            <a:solidFill>
              <a:srgbClr val="F9AD1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g37f91dc4fb9_0_58"/>
            <p:cNvSpPr txBox="1"/>
            <p:nvPr/>
          </p:nvSpPr>
          <p:spPr>
            <a:xfrm>
              <a:off x="7547691" y="1859332"/>
              <a:ext cx="3662785" cy="1965657"/>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800" b="0" i="0" u="none" strike="noStrike" cap="none" dirty="0" err="1">
                  <a:solidFill>
                    <a:schemeClr val="lt1"/>
                  </a:solidFill>
                  <a:latin typeface="Arial"/>
                  <a:ea typeface="Arial"/>
                  <a:cs typeface="Arial"/>
                  <a:sym typeface="Arial"/>
                </a:rPr>
                <a:t>Χ</a:t>
              </a:r>
              <a:r>
                <a:rPr lang="en-US" sz="1800" b="0" i="0" u="none" strike="noStrike" cap="none" dirty="0">
                  <a:solidFill>
                    <a:schemeClr val="lt1"/>
                  </a:solidFill>
                  <a:latin typeface="Arial"/>
                  <a:ea typeface="Arial"/>
                  <a:cs typeface="Arial"/>
                  <a:sym typeface="Arial"/>
                </a:rPr>
                <a:t>α</a:t>
              </a:r>
              <a:r>
                <a:rPr lang="en-US" sz="1800" b="0" i="0" u="none" strike="noStrike" cap="none" dirty="0" err="1">
                  <a:solidFill>
                    <a:schemeClr val="lt1"/>
                  </a:solidFill>
                  <a:latin typeface="Arial"/>
                  <a:ea typeface="Arial"/>
                  <a:cs typeface="Arial"/>
                  <a:sym typeface="Arial"/>
                </a:rPr>
                <a:t>ρτογρ</a:t>
              </a:r>
              <a:r>
                <a:rPr lang="en-US" sz="1800" b="0" i="0" u="none" strike="noStrike" cap="none" dirty="0">
                  <a:solidFill>
                    <a:schemeClr val="lt1"/>
                  </a:solidFill>
                  <a:latin typeface="Arial"/>
                  <a:ea typeface="Arial"/>
                  <a:cs typeface="Arial"/>
                  <a:sym typeface="Arial"/>
                </a:rPr>
                <a:t>α</a:t>
              </a:r>
              <a:r>
                <a:rPr lang="en-US" sz="1800" b="0" i="0" u="none" strike="noStrike" cap="none" dirty="0" err="1">
                  <a:solidFill>
                    <a:schemeClr val="lt1"/>
                  </a:solidFill>
                  <a:latin typeface="Arial"/>
                  <a:ea typeface="Arial"/>
                  <a:cs typeface="Arial"/>
                  <a:sym typeface="Arial"/>
                </a:rPr>
                <a:t>φ</a:t>
              </a:r>
              <a:r>
                <a:rPr lang="el-GR" sz="1800" b="0" i="0" u="none" strike="noStrike" cap="none" dirty="0" err="1">
                  <a:solidFill>
                    <a:schemeClr val="lt1"/>
                  </a:solidFill>
                  <a:latin typeface="Arial"/>
                  <a:ea typeface="Arial"/>
                  <a:cs typeface="Arial"/>
                  <a:sym typeface="Arial"/>
                </a:rPr>
                <a:t>ούν</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τις</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τρέχουσες</a:t>
              </a:r>
              <a:r>
                <a:rPr lang="en-US" sz="1800" b="0" i="0" u="none" strike="noStrike" cap="none" dirty="0">
                  <a:solidFill>
                    <a:schemeClr val="lt1"/>
                  </a:solidFill>
                  <a:latin typeface="Arial"/>
                  <a:ea typeface="Arial"/>
                  <a:cs typeface="Arial"/>
                  <a:sym typeface="Arial"/>
                </a:rPr>
                <a:t> π</a:t>
              </a:r>
              <a:r>
                <a:rPr lang="en-US" sz="1800" b="0" i="0" u="none" strike="noStrike" cap="none" dirty="0" err="1">
                  <a:solidFill>
                    <a:schemeClr val="lt1"/>
                  </a:solidFill>
                  <a:latin typeface="Arial"/>
                  <a:ea typeface="Arial"/>
                  <a:cs typeface="Arial"/>
                  <a:sym typeface="Arial"/>
                </a:rPr>
                <a:t>ρ</a:t>
              </a:r>
              <a:r>
                <a:rPr lang="en-US" sz="1800" b="0" i="0" u="none" strike="noStrike" cap="none" dirty="0">
                  <a:solidFill>
                    <a:schemeClr val="lt1"/>
                  </a:solidFill>
                  <a:latin typeface="Arial"/>
                  <a:ea typeface="Arial"/>
                  <a:cs typeface="Arial"/>
                  <a:sym typeface="Arial"/>
                </a:rPr>
                <a:t>α</a:t>
              </a:r>
              <a:r>
                <a:rPr lang="en-US" sz="1800" b="0" i="0" u="none" strike="noStrike" cap="none" dirty="0" err="1">
                  <a:solidFill>
                    <a:schemeClr val="lt1"/>
                  </a:solidFill>
                  <a:latin typeface="Arial"/>
                  <a:ea typeface="Arial"/>
                  <a:cs typeface="Arial"/>
                  <a:sym typeface="Arial"/>
                </a:rPr>
                <a:t>κτικές</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ευημερί</a:t>
              </a:r>
              <a:r>
                <a:rPr lang="en-US" sz="1800" b="0" i="0" u="none" strike="noStrike" cap="none" dirty="0">
                  <a:solidFill>
                    <a:schemeClr val="lt1"/>
                  </a:solidFill>
                  <a:latin typeface="Arial"/>
                  <a:ea typeface="Arial"/>
                  <a:cs typeface="Arial"/>
                  <a:sym typeface="Arial"/>
                </a:rPr>
                <a:t>α</a:t>
              </a:r>
              <a:r>
                <a:rPr lang="en-US" sz="1800" b="0" i="0" u="none" strike="noStrike" cap="none" dirty="0" err="1">
                  <a:solidFill>
                    <a:schemeClr val="lt1"/>
                  </a:solidFill>
                  <a:latin typeface="Arial"/>
                  <a:ea typeface="Arial"/>
                  <a:cs typeface="Arial"/>
                  <a:sym typeface="Arial"/>
                </a:rPr>
                <a:t>ς</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στ</a:t>
              </a:r>
              <a:r>
                <a:rPr lang="en-US" sz="1800" b="0" i="0" u="none" strike="noStrike" cap="none" dirty="0">
                  <a:solidFill>
                    <a:schemeClr val="lt1"/>
                  </a:solidFill>
                  <a:latin typeface="Arial"/>
                  <a:ea typeface="Arial"/>
                  <a:cs typeface="Arial"/>
                  <a:sym typeface="Arial"/>
                </a:rPr>
                <a:t>α </a:t>
              </a:r>
              <a:r>
                <a:rPr lang="en-US" sz="1800" b="0" i="0" u="none" strike="noStrike" cap="none" dirty="0" err="1">
                  <a:solidFill>
                    <a:schemeClr val="lt1"/>
                  </a:solidFill>
                  <a:latin typeface="Arial"/>
                  <a:ea typeface="Arial"/>
                  <a:cs typeface="Arial"/>
                  <a:sym typeface="Arial"/>
                </a:rPr>
                <a:t>σχολεί</a:t>
              </a:r>
              <a:r>
                <a:rPr lang="en-US" sz="1800" b="0" i="0" u="none" strike="noStrike" cap="none" dirty="0">
                  <a:solidFill>
                    <a:schemeClr val="lt1"/>
                  </a:solidFill>
                  <a:latin typeface="Arial"/>
                  <a:ea typeface="Arial"/>
                  <a:cs typeface="Arial"/>
                  <a:sym typeface="Arial"/>
                </a:rPr>
                <a:t>α </a:t>
              </a:r>
              <a:r>
                <a:rPr lang="el-GR" sz="1800" b="0" i="0" u="none" strike="noStrike" cap="none" dirty="0">
                  <a:solidFill>
                    <a:schemeClr val="lt1"/>
                  </a:solidFill>
                  <a:latin typeface="Arial"/>
                  <a:ea typeface="Arial"/>
                  <a:cs typeface="Arial"/>
                  <a:sym typeface="Arial"/>
                </a:rPr>
                <a:t>τους</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ε</a:t>
              </a:r>
              <a:r>
                <a:rPr lang="en-US" sz="1800" b="0" i="0" u="none" strike="noStrike" cap="none" dirty="0">
                  <a:solidFill>
                    <a:schemeClr val="lt1"/>
                  </a:solidFill>
                  <a:latin typeface="Arial"/>
                  <a:ea typeface="Arial"/>
                  <a:cs typeface="Arial"/>
                  <a:sym typeface="Arial"/>
                </a:rPr>
                <a:t>π</a:t>
              </a:r>
              <a:r>
                <a:rPr lang="en-US" sz="1800" b="0" i="0" u="none" strike="noStrike" cap="none" dirty="0" err="1">
                  <a:solidFill>
                    <a:schemeClr val="lt1"/>
                  </a:solidFill>
                  <a:latin typeface="Arial"/>
                  <a:ea typeface="Arial"/>
                  <a:cs typeface="Arial"/>
                  <a:sym typeface="Arial"/>
                </a:rPr>
                <a:t>ισημ</a:t>
              </a:r>
              <a:r>
                <a:rPr lang="en-US" sz="1800" b="0" i="0" u="none" strike="noStrike" cap="none" dirty="0">
                  <a:solidFill>
                    <a:schemeClr val="lt1"/>
                  </a:solidFill>
                  <a:latin typeface="Arial"/>
                  <a:ea typeface="Arial"/>
                  <a:cs typeface="Arial"/>
                  <a:sym typeface="Arial"/>
                </a:rPr>
                <a:t>α</a:t>
              </a:r>
              <a:r>
                <a:rPr lang="en-US" sz="1800" b="0" i="0" u="none" strike="noStrike" cap="none" dirty="0" err="1">
                  <a:solidFill>
                    <a:schemeClr val="lt1"/>
                  </a:solidFill>
                  <a:latin typeface="Arial"/>
                  <a:ea typeface="Arial"/>
                  <a:cs typeface="Arial"/>
                  <a:sym typeface="Arial"/>
                </a:rPr>
                <a:t>ίνοντ</a:t>
              </a:r>
              <a:r>
                <a:rPr lang="en-US" sz="1800" b="0" i="0" u="none" strike="noStrike" cap="none" dirty="0">
                  <a:solidFill>
                    <a:schemeClr val="lt1"/>
                  </a:solidFill>
                  <a:latin typeface="Arial"/>
                  <a:ea typeface="Arial"/>
                  <a:cs typeface="Arial"/>
                  <a:sym typeface="Arial"/>
                </a:rPr>
                <a:t>α</a:t>
              </a:r>
              <a:r>
                <a:rPr lang="en-US" sz="1800" b="0" i="0" u="none" strike="noStrike" cap="none" dirty="0" err="1">
                  <a:solidFill>
                    <a:schemeClr val="lt1"/>
                  </a:solidFill>
                  <a:latin typeface="Arial"/>
                  <a:ea typeface="Arial"/>
                  <a:cs typeface="Arial"/>
                  <a:sym typeface="Arial"/>
                </a:rPr>
                <a:t>ς</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τ</a:t>
              </a:r>
              <a:r>
                <a:rPr lang="en-US" sz="1800" b="0" i="0" u="none" strike="noStrike" cap="none" dirty="0">
                  <a:solidFill>
                    <a:schemeClr val="lt1"/>
                  </a:solidFill>
                  <a:latin typeface="Arial"/>
                  <a:ea typeface="Arial"/>
                  <a:cs typeface="Arial"/>
                  <a:sym typeface="Arial"/>
                </a:rPr>
                <a:t>α </a:t>
              </a:r>
              <a:r>
                <a:rPr lang="en-US" sz="1800" b="0" i="0" u="none" strike="noStrike" cap="none" dirty="0" err="1">
                  <a:solidFill>
                    <a:schemeClr val="lt1"/>
                  </a:solidFill>
                  <a:latin typeface="Arial"/>
                  <a:ea typeface="Arial"/>
                  <a:cs typeface="Arial"/>
                  <a:sym typeface="Arial"/>
                </a:rPr>
                <a:t>δυν</a:t>
              </a:r>
              <a:r>
                <a:rPr lang="en-US" sz="1800" b="0" i="0" u="none" strike="noStrike" cap="none" dirty="0">
                  <a:solidFill>
                    <a:schemeClr val="lt1"/>
                  </a:solidFill>
                  <a:latin typeface="Arial"/>
                  <a:ea typeface="Arial"/>
                  <a:cs typeface="Arial"/>
                  <a:sym typeface="Arial"/>
                </a:rPr>
                <a:t>α</a:t>
              </a:r>
              <a:r>
                <a:rPr lang="en-US" sz="1800" b="0" i="0" u="none" strike="noStrike" cap="none" dirty="0" err="1">
                  <a:solidFill>
                    <a:schemeClr val="lt1"/>
                  </a:solidFill>
                  <a:latin typeface="Arial"/>
                  <a:ea typeface="Arial"/>
                  <a:cs typeface="Arial"/>
                  <a:sym typeface="Arial"/>
                </a:rPr>
                <a:t>τά</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σημεί</a:t>
              </a:r>
              <a:r>
                <a:rPr lang="en-US" sz="1800" b="0" i="0" u="none" strike="noStrike" cap="none" dirty="0">
                  <a:solidFill>
                    <a:schemeClr val="lt1"/>
                  </a:solidFill>
                  <a:latin typeface="Arial"/>
                  <a:ea typeface="Arial"/>
                  <a:cs typeface="Arial"/>
                  <a:sym typeface="Arial"/>
                </a:rPr>
                <a:t>α </a:t>
              </a:r>
              <a:r>
                <a:rPr lang="en-US" sz="1800" b="0" i="0" u="none" strike="noStrike" cap="none" dirty="0" err="1">
                  <a:solidFill>
                    <a:schemeClr val="lt1"/>
                  </a:solidFill>
                  <a:latin typeface="Arial"/>
                  <a:ea typeface="Arial"/>
                  <a:cs typeface="Arial"/>
                  <a:sym typeface="Arial"/>
                </a:rPr>
                <a:t>κ</a:t>
              </a:r>
              <a:r>
                <a:rPr lang="en-US" sz="1800" b="0" i="0" u="none" strike="noStrike" cap="none" dirty="0">
                  <a:solidFill>
                    <a:schemeClr val="lt1"/>
                  </a:solidFill>
                  <a:latin typeface="Arial"/>
                  <a:ea typeface="Arial"/>
                  <a:cs typeface="Arial"/>
                  <a:sym typeface="Arial"/>
                </a:rPr>
                <a:t>α</a:t>
              </a:r>
              <a:r>
                <a:rPr lang="en-US" sz="1800" b="0" i="0" u="none" strike="noStrike" cap="none" dirty="0" err="1">
                  <a:solidFill>
                    <a:schemeClr val="lt1"/>
                  </a:solidFill>
                  <a:latin typeface="Arial"/>
                  <a:ea typeface="Arial"/>
                  <a:cs typeface="Arial"/>
                  <a:sym typeface="Arial"/>
                </a:rPr>
                <a:t>ι</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τους</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τομείς</a:t>
              </a:r>
              <a:r>
                <a:rPr lang="en-US" sz="1800" b="0" i="0" u="none" strike="noStrike" cap="none" dirty="0">
                  <a:solidFill>
                    <a:schemeClr val="lt1"/>
                  </a:solidFill>
                  <a:latin typeface="Arial"/>
                  <a:ea typeface="Arial"/>
                  <a:cs typeface="Arial"/>
                  <a:sym typeface="Arial"/>
                </a:rPr>
                <a:t> π</a:t>
              </a:r>
              <a:r>
                <a:rPr lang="en-US" sz="1800" b="0" i="0" u="none" strike="noStrike" cap="none" dirty="0" err="1">
                  <a:solidFill>
                    <a:schemeClr val="lt1"/>
                  </a:solidFill>
                  <a:latin typeface="Arial"/>
                  <a:ea typeface="Arial"/>
                  <a:cs typeface="Arial"/>
                  <a:sym typeface="Arial"/>
                </a:rPr>
                <a:t>ου</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χρήζουν</a:t>
              </a:r>
              <a:r>
                <a:rPr lang="en-US" sz="1800" b="0" i="0" u="none" strike="noStrike" cap="none" dirty="0">
                  <a:solidFill>
                    <a:schemeClr val="lt1"/>
                  </a:solidFill>
                  <a:latin typeface="Arial"/>
                  <a:ea typeface="Arial"/>
                  <a:cs typeface="Arial"/>
                  <a:sym typeface="Arial"/>
                </a:rPr>
                <a:t> β</a:t>
              </a:r>
              <a:r>
                <a:rPr lang="en-US" sz="1800" b="0" i="0" u="none" strike="noStrike" cap="none" dirty="0" err="1">
                  <a:solidFill>
                    <a:schemeClr val="lt1"/>
                  </a:solidFill>
                  <a:latin typeface="Arial"/>
                  <a:ea typeface="Arial"/>
                  <a:cs typeface="Arial"/>
                  <a:sym typeface="Arial"/>
                </a:rPr>
                <a:t>ελτίωσης</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χρησιμο</a:t>
              </a:r>
              <a:r>
                <a:rPr lang="en-US" sz="1800" b="0" i="0" u="none" strike="noStrike" cap="none" dirty="0">
                  <a:solidFill>
                    <a:schemeClr val="lt1"/>
                  </a:solidFill>
                  <a:latin typeface="Arial"/>
                  <a:ea typeface="Arial"/>
                  <a:cs typeface="Arial"/>
                  <a:sym typeface="Arial"/>
                </a:rPr>
                <a:t>π</a:t>
              </a:r>
              <a:r>
                <a:rPr lang="en-US" sz="1800" b="0" i="0" u="none" strike="noStrike" cap="none" dirty="0" err="1">
                  <a:solidFill>
                    <a:schemeClr val="lt1"/>
                  </a:solidFill>
                  <a:latin typeface="Arial"/>
                  <a:ea typeface="Arial"/>
                  <a:cs typeface="Arial"/>
                  <a:sym typeface="Arial"/>
                </a:rPr>
                <a:t>οιώντ</a:t>
              </a:r>
              <a:r>
                <a:rPr lang="en-US" sz="1800" b="0" i="0" u="none" strike="noStrike" cap="none" dirty="0">
                  <a:solidFill>
                    <a:schemeClr val="lt1"/>
                  </a:solidFill>
                  <a:latin typeface="Arial"/>
                  <a:ea typeface="Arial"/>
                  <a:cs typeface="Arial"/>
                  <a:sym typeface="Arial"/>
                </a:rPr>
                <a:t>α</a:t>
              </a:r>
              <a:r>
                <a:rPr lang="en-US" sz="1800" b="0" i="0" u="none" strike="noStrike" cap="none" dirty="0" err="1">
                  <a:solidFill>
                    <a:schemeClr val="lt1"/>
                  </a:solidFill>
                  <a:latin typeface="Arial"/>
                  <a:ea typeface="Arial"/>
                  <a:cs typeface="Arial"/>
                  <a:sym typeface="Arial"/>
                </a:rPr>
                <a:t>ς</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κ</a:t>
              </a:r>
              <a:r>
                <a:rPr lang="en-US" sz="1800" b="0" i="0" u="none" strike="noStrike" cap="none" dirty="0">
                  <a:solidFill>
                    <a:schemeClr val="lt1"/>
                  </a:solidFill>
                  <a:latin typeface="Arial"/>
                  <a:ea typeface="Arial"/>
                  <a:cs typeface="Arial"/>
                  <a:sym typeface="Arial"/>
                </a:rPr>
                <a:t>α</a:t>
              </a:r>
              <a:r>
                <a:rPr lang="en-US" sz="1800" b="0" i="0" u="none" strike="noStrike" cap="none" dirty="0" err="1">
                  <a:solidFill>
                    <a:schemeClr val="lt1"/>
                  </a:solidFill>
                  <a:latin typeface="Arial"/>
                  <a:ea typeface="Arial"/>
                  <a:cs typeface="Arial"/>
                  <a:sym typeface="Arial"/>
                </a:rPr>
                <a:t>θιερωμένους</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δείκτες</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ευημερί</a:t>
              </a:r>
              <a:r>
                <a:rPr lang="en-US" sz="1800" b="0" i="0" u="none" strike="noStrike" cap="none" dirty="0">
                  <a:solidFill>
                    <a:schemeClr val="lt1"/>
                  </a:solidFill>
                  <a:latin typeface="Arial"/>
                  <a:ea typeface="Arial"/>
                  <a:cs typeface="Arial"/>
                  <a:sym typeface="Arial"/>
                </a:rPr>
                <a:t>α</a:t>
              </a:r>
              <a:r>
                <a:rPr lang="en-US" sz="1800" b="0" i="0" u="none" strike="noStrike" cap="none" dirty="0" err="1">
                  <a:solidFill>
                    <a:schemeClr val="lt1"/>
                  </a:solidFill>
                  <a:latin typeface="Arial"/>
                  <a:ea typeface="Arial"/>
                  <a:cs typeface="Arial"/>
                  <a:sym typeface="Arial"/>
                </a:rPr>
                <a:t>ς</a:t>
              </a:r>
              <a:r>
                <a:rPr lang="el-GR" sz="1800" b="0" i="0" u="none" strike="noStrike" cap="none" dirty="0">
                  <a:solidFill>
                    <a:schemeClr val="lt1"/>
                  </a:solidFill>
                  <a:latin typeface="Arial"/>
                  <a:ea typeface="Arial"/>
                  <a:cs typeface="Arial"/>
                  <a:sym typeface="Arial"/>
                </a:rPr>
                <a:t> ως σημείο αναφοράς</a:t>
              </a:r>
              <a:r>
                <a:rPr lang="en-US" sz="1800" b="0" i="0" u="none" strike="noStrike" cap="none" dirty="0">
                  <a:solidFill>
                    <a:schemeClr val="lt1"/>
                  </a:solidFill>
                  <a:latin typeface="Arial"/>
                  <a:ea typeface="Arial"/>
                  <a:cs typeface="Arial"/>
                  <a:sym typeface="Arial"/>
                </a:rPr>
                <a:t>.</a:t>
              </a:r>
              <a:endParaRPr sz="1800" b="0" i="0" u="none" strike="noStrike" cap="none" dirty="0">
                <a:solidFill>
                  <a:schemeClr val="lt1"/>
                </a:solidFill>
                <a:latin typeface="Arial"/>
                <a:ea typeface="Arial"/>
                <a:cs typeface="Arial"/>
                <a:sym typeface="Arial"/>
              </a:endParaRPr>
            </a:p>
          </p:txBody>
        </p:sp>
        <p:sp>
          <p:nvSpPr>
            <p:cNvPr id="93" name="Google Shape;93;g37f91dc4fb9_0_58"/>
            <p:cNvSpPr/>
            <p:nvPr/>
          </p:nvSpPr>
          <p:spPr>
            <a:xfrm>
              <a:off x="8631691" y="269330"/>
              <a:ext cx="1494785" cy="1494785"/>
            </a:xfrm>
            <a:prstGeom prst="ellipse">
              <a:avLst/>
            </a:prstGeom>
            <a:blipFill rotWithShape="1">
              <a:blip r:embed="rId5">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g37f91dc4fb9_0_58"/>
            <p:cNvSpPr/>
            <p:nvPr/>
          </p:nvSpPr>
          <p:spPr>
            <a:xfrm>
              <a:off x="448513" y="3734691"/>
              <a:ext cx="10315804" cy="673326"/>
            </a:xfrm>
            <a:prstGeom prst="leftRightArrow">
              <a:avLst>
                <a:gd name="adj1" fmla="val 50000"/>
                <a:gd name="adj2" fmla="val 50000"/>
              </a:avLst>
            </a:prstGeom>
            <a:solidFill>
              <a:srgbClr val="FDD4CF"/>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g37f91dc4fb9_0_58"/>
          <p:cNvSpPr txBox="1"/>
          <p:nvPr/>
        </p:nvSpPr>
        <p:spPr>
          <a:xfrm>
            <a:off x="331469" y="1680417"/>
            <a:ext cx="10769347"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GR" sz="2000" b="0" i="0" u="none" strike="noStrike" cap="none" dirty="0">
                <a:solidFill>
                  <a:srgbClr val="000000"/>
                </a:solidFill>
                <a:latin typeface="Calibri"/>
                <a:ea typeface="Calibri"/>
                <a:cs typeface="Calibri"/>
                <a:sym typeface="Calibri"/>
              </a:rPr>
              <a:t>Με την ολοκλήρωση</a:t>
            </a:r>
            <a:r>
              <a:rPr lang="en-US" sz="2000" b="0" i="0" u="none" strike="noStrike" cap="none" dirty="0">
                <a:solidFill>
                  <a:srgbClr val="000000"/>
                </a:solidFill>
                <a:latin typeface="Calibri"/>
                <a:ea typeface="Calibri"/>
                <a:cs typeface="Calibri"/>
                <a:sym typeface="Calibri"/>
              </a:rPr>
              <a:t> α</a:t>
            </a:r>
            <a:r>
              <a:rPr lang="en-US" sz="2000" b="0" i="0" u="none" strike="noStrike" cap="none" dirty="0" err="1">
                <a:solidFill>
                  <a:srgbClr val="000000"/>
                </a:solidFill>
                <a:latin typeface="Calibri"/>
                <a:ea typeface="Calibri"/>
                <a:cs typeface="Calibri"/>
                <a:sym typeface="Calibri"/>
              </a:rPr>
              <a:t>υτής</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της</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ενότητ</a:t>
            </a:r>
            <a:r>
              <a:rPr lang="en-US" sz="2000" b="0" i="0" u="none" strike="noStrike" cap="none" dirty="0">
                <a:solidFill>
                  <a:srgbClr val="000000"/>
                </a:solidFill>
                <a:latin typeface="Calibri"/>
                <a:ea typeface="Calibri"/>
                <a:cs typeface="Calibri"/>
                <a:sym typeface="Calibri"/>
              </a:rPr>
              <a:t>α</a:t>
            </a:r>
            <a:r>
              <a:rPr lang="en-US" sz="2000" b="0" i="0" u="none" strike="noStrike" cap="none" dirty="0" err="1">
                <a:solidFill>
                  <a:srgbClr val="000000"/>
                </a:solidFill>
                <a:latin typeface="Calibri"/>
                <a:ea typeface="Calibri"/>
                <a:cs typeface="Calibri"/>
                <a:sym typeface="Calibri"/>
              </a:rPr>
              <a:t>ς</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οι</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συμμετέχοντες</a:t>
            </a:r>
            <a:r>
              <a:rPr lang="el-GR" sz="2000" b="0" i="0" u="none" strike="noStrike" cap="none" dirty="0">
                <a:solidFill>
                  <a:srgbClr val="000000"/>
                </a:solidFill>
                <a:latin typeface="Calibri"/>
                <a:ea typeface="Calibri"/>
                <a:cs typeface="Calibri"/>
                <a:sym typeface="Calibri"/>
              </a:rPr>
              <a:t>/συμμετέχουσες</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θ</a:t>
            </a:r>
            <a:r>
              <a:rPr lang="en-US" sz="2000" b="0" i="0" u="none" strike="noStrike" cap="none" dirty="0">
                <a:solidFill>
                  <a:srgbClr val="000000"/>
                </a:solidFill>
                <a:latin typeface="Calibri"/>
                <a:ea typeface="Calibri"/>
                <a:cs typeface="Calibri"/>
                <a:sym typeface="Calibri"/>
              </a:rPr>
              <a:t>α </a:t>
            </a:r>
            <a:r>
              <a:rPr lang="en-US" sz="2000" b="0" i="0" u="none" strike="noStrike" cap="none" dirty="0" err="1">
                <a:solidFill>
                  <a:srgbClr val="000000"/>
                </a:solidFill>
                <a:latin typeface="Calibri"/>
                <a:ea typeface="Calibri"/>
                <a:cs typeface="Calibri"/>
                <a:sym typeface="Calibri"/>
              </a:rPr>
              <a:t>είν</a:t>
            </a:r>
            <a:r>
              <a:rPr lang="en-US" sz="2000" b="0" i="0" u="none" strike="noStrike" cap="none" dirty="0">
                <a:solidFill>
                  <a:srgbClr val="000000"/>
                </a:solidFill>
                <a:latin typeface="Calibri"/>
                <a:ea typeface="Calibri"/>
                <a:cs typeface="Calibri"/>
                <a:sym typeface="Calibri"/>
              </a:rPr>
              <a:t>α</a:t>
            </a:r>
            <a:r>
              <a:rPr lang="en-US" sz="2000" b="0" i="0" u="none" strike="noStrike" cap="none" dirty="0" err="1">
                <a:solidFill>
                  <a:srgbClr val="000000"/>
                </a:solidFill>
                <a:latin typeface="Calibri"/>
                <a:ea typeface="Calibri"/>
                <a:cs typeface="Calibri"/>
                <a:sym typeface="Calibri"/>
              </a:rPr>
              <a:t>ι</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σε</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θέση</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ν</a:t>
            </a:r>
            <a:r>
              <a:rPr lang="en-US" sz="2000" b="0" i="0" u="none" strike="noStrike" cap="none" dirty="0">
                <a:solidFill>
                  <a:srgbClr val="000000"/>
                </a:solidFill>
                <a:latin typeface="Calibri"/>
                <a:ea typeface="Calibri"/>
                <a:cs typeface="Calibri"/>
                <a:sym typeface="Calibri"/>
              </a:rPr>
              <a:t>α:</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4" descr="A drawing of various objects&#10;&#10;AI-generated content may be incorrect."/>
          <p:cNvPicPr preferRelativeResize="0"/>
          <p:nvPr/>
        </p:nvPicPr>
        <p:blipFill rotWithShape="1">
          <a:blip r:embed="rId3">
            <a:alphaModFix/>
          </a:blip>
          <a:srcRect/>
          <a:stretch/>
        </p:blipFill>
        <p:spPr>
          <a:xfrm>
            <a:off x="0" y="797520"/>
            <a:ext cx="12192000" cy="6346229"/>
          </a:xfrm>
          <a:prstGeom prst="rect">
            <a:avLst/>
          </a:prstGeom>
          <a:noFill/>
          <a:ln>
            <a:noFill/>
          </a:ln>
        </p:spPr>
      </p:pic>
      <p:sp>
        <p:nvSpPr>
          <p:cNvPr id="101" name="Google Shape;101;p4"/>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dirty="0" err="1"/>
              <a:t>Ενότητ</a:t>
            </a:r>
            <a:r>
              <a:rPr lang="en-US" dirty="0"/>
              <a:t>α 1.1 – </a:t>
            </a:r>
            <a:r>
              <a:rPr lang="el-GR" dirty="0"/>
              <a:t>Εισαγωγή στην ευημερία στο σχολείο</a:t>
            </a:r>
            <a:endParaRPr dirty="0"/>
          </a:p>
        </p:txBody>
      </p:sp>
      <p:sp>
        <p:nvSpPr>
          <p:cNvPr id="102" name="Google Shape;102;p4"/>
          <p:cNvSpPr txBox="1">
            <a:spLocks noGrp="1"/>
          </p:cNvSpPr>
          <p:nvPr>
            <p:ph type="body" idx="1"/>
          </p:nvPr>
        </p:nvSpPr>
        <p:spPr>
          <a:xfrm>
            <a:off x="2261961" y="2214843"/>
            <a:ext cx="11944351" cy="550862"/>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2"/>
              </a:buClr>
              <a:buSzPts val="2400"/>
              <a:buFont typeface="Arial"/>
              <a:buNone/>
            </a:pPr>
            <a:r>
              <a:rPr lang="en-US" dirty="0" err="1"/>
              <a:t>Γρήγορ</a:t>
            </a:r>
            <a:r>
              <a:rPr lang="el-GR" dirty="0"/>
              <a:t>η</a:t>
            </a:r>
            <a:r>
              <a:rPr lang="en-US" dirty="0"/>
              <a:t> </a:t>
            </a:r>
            <a:r>
              <a:rPr lang="el-GR" dirty="0"/>
              <a:t>εισαγωγή</a:t>
            </a:r>
            <a:r>
              <a:rPr lang="en-US" dirty="0"/>
              <a:t>: </a:t>
            </a:r>
            <a:r>
              <a:rPr lang="el-GR" dirty="0"/>
              <a:t>μ</a:t>
            </a:r>
            <a:r>
              <a:rPr lang="en-US" dirty="0" err="1"/>
              <a:t>ι</a:t>
            </a:r>
            <a:r>
              <a:rPr lang="en-US" dirty="0"/>
              <a:t>α </a:t>
            </a:r>
            <a:r>
              <a:rPr lang="en-US" dirty="0" err="1"/>
              <a:t>λέξη</a:t>
            </a:r>
            <a:r>
              <a:rPr lang="en-US" dirty="0"/>
              <a:t> </a:t>
            </a:r>
            <a:r>
              <a:rPr lang="en-US" dirty="0" err="1"/>
              <a:t>γι</a:t>
            </a:r>
            <a:r>
              <a:rPr lang="en-US" dirty="0"/>
              <a:t>α </a:t>
            </a:r>
            <a:r>
              <a:rPr lang="en-US" dirty="0" err="1"/>
              <a:t>την</a:t>
            </a:r>
            <a:r>
              <a:rPr lang="en-US" dirty="0"/>
              <a:t> </a:t>
            </a:r>
            <a:r>
              <a:rPr lang="en-US" dirty="0" err="1"/>
              <a:t>ευημερί</a:t>
            </a:r>
            <a:r>
              <a:rPr lang="en-US" dirty="0"/>
              <a:t>α </a:t>
            </a:r>
            <a:r>
              <a:rPr lang="en-US" dirty="0" err="1"/>
              <a:t>στο</a:t>
            </a:r>
            <a:r>
              <a:rPr lang="en-US" dirty="0"/>
              <a:t> </a:t>
            </a:r>
            <a:r>
              <a:rPr lang="en-US" dirty="0" err="1"/>
              <a:t>σχολείο</a:t>
            </a:r>
            <a:endParaRPr dirty="0"/>
          </a:p>
        </p:txBody>
      </p:sp>
      <p:sp>
        <p:nvSpPr>
          <p:cNvPr id="103" name="Google Shape;103;p4"/>
          <p:cNvSpPr txBox="1">
            <a:spLocks noGrp="1"/>
          </p:cNvSpPr>
          <p:nvPr>
            <p:ph type="body" idx="2"/>
          </p:nvPr>
        </p:nvSpPr>
        <p:spPr>
          <a:xfrm>
            <a:off x="2537946" y="2914561"/>
            <a:ext cx="7401185" cy="5289179"/>
          </a:xfrm>
          <a:prstGeom prst="rect">
            <a:avLst/>
          </a:prstGeom>
          <a:noFill/>
          <a:ln>
            <a:noFill/>
          </a:ln>
        </p:spPr>
        <p:txBody>
          <a:bodyPr spcFirstLastPara="1" wrap="square" lIns="91425" tIns="45700" rIns="91425" bIns="45700" anchor="t" anchorCtr="0">
            <a:noAutofit/>
          </a:bodyPr>
          <a:lstStyle/>
          <a:p>
            <a:pPr marL="263525" lvl="0" indent="-34925" algn="ctr" rtl="0">
              <a:lnSpc>
                <a:spcPct val="90000"/>
              </a:lnSpc>
              <a:spcBef>
                <a:spcPts val="1000"/>
              </a:spcBef>
              <a:spcAft>
                <a:spcPts val="0"/>
              </a:spcAft>
              <a:buSzPts val="1800"/>
              <a:buNone/>
            </a:pPr>
            <a:r>
              <a:rPr lang="en-US" sz="2400" dirty="0" err="1"/>
              <a:t>Σκεφτείτε</a:t>
            </a:r>
            <a:r>
              <a:rPr lang="en-US" sz="2400" dirty="0"/>
              <a:t> </a:t>
            </a:r>
            <a:r>
              <a:rPr lang="en-US" sz="2400" b="1" dirty="0" err="1"/>
              <a:t>μί</a:t>
            </a:r>
            <a:r>
              <a:rPr lang="en-US" sz="2400" b="1" dirty="0"/>
              <a:t>α </a:t>
            </a:r>
            <a:r>
              <a:rPr lang="en-US" sz="2400" b="1" dirty="0" err="1"/>
              <a:t>λέξη</a:t>
            </a:r>
            <a:r>
              <a:rPr lang="en-US" sz="2400" b="1" dirty="0"/>
              <a:t> </a:t>
            </a:r>
            <a:r>
              <a:rPr lang="en-US" sz="2400" dirty="0"/>
              <a:t>π</a:t>
            </a:r>
            <a:r>
              <a:rPr lang="en-US" sz="2400" dirty="0" err="1"/>
              <a:t>ου</a:t>
            </a:r>
            <a:r>
              <a:rPr lang="en-US" sz="2400" dirty="0"/>
              <a:t> π</a:t>
            </a:r>
            <a:r>
              <a:rPr lang="en-US" sz="2400" dirty="0" err="1"/>
              <a:t>εριγράφει</a:t>
            </a:r>
            <a:r>
              <a:rPr lang="en-US" sz="2400" dirty="0"/>
              <a:t> </a:t>
            </a:r>
            <a:r>
              <a:rPr lang="en-US" sz="2400" dirty="0" err="1"/>
              <a:t>τι</a:t>
            </a:r>
            <a:r>
              <a:rPr lang="en-US" sz="2400" dirty="0"/>
              <a:t> </a:t>
            </a:r>
            <a:r>
              <a:rPr lang="en-US" sz="2400" dirty="0" err="1"/>
              <a:t>σημ</a:t>
            </a:r>
            <a:r>
              <a:rPr lang="en-US" sz="2400" dirty="0"/>
              <a:t>α</a:t>
            </a:r>
            <a:r>
              <a:rPr lang="en-US" sz="2400" dirty="0" err="1"/>
              <a:t>ίνει</a:t>
            </a:r>
            <a:r>
              <a:rPr lang="en-US" sz="2400" dirty="0"/>
              <a:t> </a:t>
            </a:r>
            <a:r>
              <a:rPr lang="en-US" sz="2400" dirty="0" err="1"/>
              <a:t>γι</a:t>
            </a:r>
            <a:r>
              <a:rPr lang="en-US" sz="2400" dirty="0"/>
              <a:t>α </a:t>
            </a:r>
            <a:r>
              <a:rPr lang="en-US" sz="2400" dirty="0" err="1"/>
              <a:t>εσάς</a:t>
            </a:r>
            <a:r>
              <a:rPr lang="en-US" sz="2400" dirty="0"/>
              <a:t> </a:t>
            </a:r>
            <a:r>
              <a:rPr lang="en-US" sz="2400" dirty="0" err="1"/>
              <a:t>η</a:t>
            </a:r>
            <a:r>
              <a:rPr lang="en-US" sz="2400" dirty="0"/>
              <a:t> </a:t>
            </a:r>
            <a:r>
              <a:rPr lang="en-US" sz="2400" dirty="0" err="1"/>
              <a:t>ευημερί</a:t>
            </a:r>
            <a:r>
              <a:rPr lang="en-US" sz="2400" dirty="0"/>
              <a:t>α </a:t>
            </a:r>
            <a:r>
              <a:rPr lang="en-US" sz="2400" dirty="0" err="1"/>
              <a:t>στο</a:t>
            </a:r>
            <a:r>
              <a:rPr lang="en-US" sz="2400" dirty="0"/>
              <a:t> </a:t>
            </a:r>
            <a:r>
              <a:rPr lang="en-US" sz="2400" dirty="0" err="1"/>
              <a:t>σχολείο</a:t>
            </a:r>
            <a:r>
              <a:rPr lang="en-US" sz="2400" dirty="0"/>
              <a:t>.</a:t>
            </a:r>
            <a:br>
              <a:rPr lang="en-US" sz="2400" dirty="0"/>
            </a:br>
            <a:r>
              <a:rPr lang="en-US" sz="2400" dirty="0" err="1"/>
              <a:t>Πείτε</a:t>
            </a:r>
            <a:r>
              <a:rPr lang="en-US" sz="2400" dirty="0"/>
              <a:t> </a:t>
            </a:r>
            <a:r>
              <a:rPr lang="en-US" sz="2400" dirty="0" err="1"/>
              <a:t>τη</a:t>
            </a:r>
            <a:r>
              <a:rPr lang="en-US" sz="2400" dirty="0"/>
              <a:t> </a:t>
            </a:r>
            <a:r>
              <a:rPr lang="en-US" sz="2400" dirty="0" err="1"/>
              <a:t>λέξη</a:t>
            </a:r>
            <a:r>
              <a:rPr lang="en-US" sz="2400" dirty="0"/>
              <a:t> </a:t>
            </a:r>
            <a:r>
              <a:rPr lang="el-GR" sz="2400" dirty="0"/>
              <a:t>που σκεφτήκατε,</a:t>
            </a:r>
            <a:r>
              <a:rPr lang="en-US" sz="2400" dirty="0"/>
              <a:t> </a:t>
            </a:r>
            <a:r>
              <a:rPr lang="en-US" sz="2400" dirty="0" err="1"/>
              <a:t>ότ</a:t>
            </a:r>
            <a:r>
              <a:rPr lang="en-US" sz="2400" dirty="0"/>
              <a:t>α</a:t>
            </a:r>
            <a:r>
              <a:rPr lang="en-US" sz="2400" dirty="0" err="1"/>
              <a:t>ν</a:t>
            </a:r>
            <a:r>
              <a:rPr lang="en-US" sz="2400" dirty="0"/>
              <a:t> </a:t>
            </a:r>
            <a:r>
              <a:rPr lang="en-US" sz="2400" dirty="0" err="1"/>
              <a:t>έρθει</a:t>
            </a:r>
            <a:r>
              <a:rPr lang="en-US" sz="2400" dirty="0"/>
              <a:t> </a:t>
            </a:r>
            <a:r>
              <a:rPr lang="en-US" sz="2400" dirty="0" err="1"/>
              <a:t>η</a:t>
            </a:r>
            <a:r>
              <a:rPr lang="en-US" sz="2400" dirty="0"/>
              <a:t> </a:t>
            </a:r>
            <a:r>
              <a:rPr lang="en-US" sz="2400" dirty="0" err="1"/>
              <a:t>σειρά</a:t>
            </a:r>
            <a:r>
              <a:rPr lang="en-US" sz="2400" dirty="0"/>
              <a:t> </a:t>
            </a:r>
            <a:r>
              <a:rPr lang="en-US" sz="2400" dirty="0" err="1"/>
              <a:t>σ</a:t>
            </a:r>
            <a:r>
              <a:rPr lang="en-US" sz="2400" dirty="0"/>
              <a:t>α</a:t>
            </a:r>
            <a:r>
              <a:rPr lang="en-US" sz="2400" dirty="0" err="1"/>
              <a:t>ς</a:t>
            </a:r>
            <a:r>
              <a:rPr lang="en-US" sz="2400" dirty="0"/>
              <a:t>.</a:t>
            </a:r>
            <a:endParaRPr dirty="0"/>
          </a:p>
          <a:p>
            <a:pPr marL="263525" lvl="0" indent="-34925" algn="ctr" rtl="0">
              <a:lnSpc>
                <a:spcPct val="90000"/>
              </a:lnSpc>
              <a:spcBef>
                <a:spcPts val="1000"/>
              </a:spcBef>
              <a:spcAft>
                <a:spcPts val="0"/>
              </a:spcAft>
              <a:buSzPts val="1800"/>
              <a:buNone/>
            </a:pPr>
            <a:r>
              <a:rPr lang="en-US" sz="2400" b="1" dirty="0" err="1"/>
              <a:t>Π</a:t>
            </a:r>
            <a:r>
              <a:rPr lang="en-US" sz="2400" b="1" dirty="0"/>
              <a:t>α</a:t>
            </a:r>
            <a:r>
              <a:rPr lang="en-US" sz="2400" b="1" dirty="0" err="1"/>
              <a:t>ρ</a:t>
            </a:r>
            <a:r>
              <a:rPr lang="en-US" sz="2400" b="1" dirty="0"/>
              <a:t>α</a:t>
            </a:r>
            <a:r>
              <a:rPr lang="en-US" sz="2400" b="1" dirty="0" err="1"/>
              <a:t>δείγμ</a:t>
            </a:r>
            <a:r>
              <a:rPr lang="en-US" sz="2400" b="1" dirty="0"/>
              <a:t>α</a:t>
            </a:r>
            <a:r>
              <a:rPr lang="en-US" sz="2400" b="1" dirty="0" err="1"/>
              <a:t>τ</a:t>
            </a:r>
            <a:r>
              <a:rPr lang="en-US" sz="2400" b="1" dirty="0"/>
              <a:t>α</a:t>
            </a:r>
            <a:br>
              <a:rPr lang="en-US" sz="2400" dirty="0"/>
            </a:br>
            <a:r>
              <a:rPr lang="en-US" sz="2400" dirty="0"/>
              <a:t>ΑΣΦΑΛΕΙΑ • </a:t>
            </a:r>
            <a:r>
              <a:rPr lang="el-GR" sz="2400" dirty="0"/>
              <a:t>«ΑΝΗΚΕΙΝ»</a:t>
            </a:r>
            <a:r>
              <a:rPr lang="en-US" sz="2400" dirty="0"/>
              <a:t> • ΥΠΟΣΤΗΡΙΞΗ • </a:t>
            </a:r>
            <a:r>
              <a:rPr lang="el-GR" sz="2400" dirty="0"/>
              <a:t>ΣΥΜΠΕΡΙΛΗΨΗ</a:t>
            </a:r>
            <a:r>
              <a:rPr lang="en-US" sz="2400" dirty="0"/>
              <a:t> • ΣΕΒΑΣΜΟΣ • ΕΥΤΥΧΙΑ • ΕΜΠΙΣΤΟΣΥΝΗ</a:t>
            </a:r>
            <a:endParaRPr dirty="0"/>
          </a:p>
          <a:p>
            <a:pPr marL="457200" lvl="0" indent="-228600" algn="ctr" rtl="0">
              <a:lnSpc>
                <a:spcPct val="90000"/>
              </a:lnSpc>
              <a:spcBef>
                <a:spcPts val="1000"/>
              </a:spcBef>
              <a:spcAft>
                <a:spcPts val="0"/>
              </a:spcAft>
              <a:buSzPts val="180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dirty="0" err="1"/>
              <a:t>Ενότητ</a:t>
            </a:r>
            <a:r>
              <a:rPr lang="en-US" dirty="0"/>
              <a:t>α 1.1 – </a:t>
            </a:r>
            <a:r>
              <a:rPr lang="el-GR" dirty="0"/>
              <a:t>Εισαγωγή στην ευημερία στο σχολείο</a:t>
            </a:r>
            <a:endParaRPr dirty="0"/>
          </a:p>
        </p:txBody>
      </p:sp>
      <p:sp>
        <p:nvSpPr>
          <p:cNvPr id="109" name="Google Shape;109;p2"/>
          <p:cNvSpPr txBox="1">
            <a:spLocks noGrp="1"/>
          </p:cNvSpPr>
          <p:nvPr>
            <p:ph type="body" idx="1"/>
          </p:nvPr>
        </p:nvSpPr>
        <p:spPr>
          <a:xfrm>
            <a:off x="97970" y="812142"/>
            <a:ext cx="11944500" cy="550800"/>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2"/>
              </a:buClr>
              <a:buSzPts val="2400"/>
              <a:buFont typeface="Arial"/>
              <a:buNone/>
            </a:pPr>
            <a:r>
              <a:rPr lang="en-US" dirty="0" err="1"/>
              <a:t>Ορισμός</a:t>
            </a:r>
            <a:r>
              <a:rPr lang="en-US" dirty="0"/>
              <a:t> </a:t>
            </a:r>
            <a:r>
              <a:rPr lang="en-US" dirty="0" err="1"/>
              <a:t>της</a:t>
            </a:r>
            <a:r>
              <a:rPr lang="en-US" dirty="0"/>
              <a:t> </a:t>
            </a:r>
            <a:r>
              <a:rPr lang="en-US" dirty="0" err="1"/>
              <a:t>ευημερί</a:t>
            </a:r>
            <a:r>
              <a:rPr lang="en-US" dirty="0"/>
              <a:t>α</a:t>
            </a:r>
            <a:r>
              <a:rPr lang="en-US" dirty="0" err="1"/>
              <a:t>ς</a:t>
            </a:r>
            <a:r>
              <a:rPr lang="en-US" dirty="0"/>
              <a:t> </a:t>
            </a:r>
            <a:r>
              <a:rPr lang="en-US" dirty="0" err="1"/>
              <a:t>στο</a:t>
            </a:r>
            <a:r>
              <a:rPr lang="en-US" dirty="0"/>
              <a:t> </a:t>
            </a:r>
            <a:r>
              <a:rPr lang="en-US" dirty="0" err="1"/>
              <a:t>σχολείο</a:t>
            </a:r>
            <a:r>
              <a:rPr lang="en-US" dirty="0"/>
              <a:t> (ΠΟΥ, UNESCO)</a:t>
            </a:r>
            <a:endParaRPr dirty="0"/>
          </a:p>
        </p:txBody>
      </p:sp>
      <p:grpSp>
        <p:nvGrpSpPr>
          <p:cNvPr id="110" name="Google Shape;110;p2"/>
          <p:cNvGrpSpPr/>
          <p:nvPr/>
        </p:nvGrpSpPr>
        <p:grpSpPr>
          <a:xfrm>
            <a:off x="331470" y="1398913"/>
            <a:ext cx="11529060" cy="5201375"/>
            <a:chOff x="0" y="-611342"/>
            <a:chExt cx="11529060" cy="5201375"/>
          </a:xfrm>
        </p:grpSpPr>
        <p:sp>
          <p:nvSpPr>
            <p:cNvPr id="111" name="Google Shape;111;p2"/>
            <p:cNvSpPr/>
            <p:nvPr/>
          </p:nvSpPr>
          <p:spPr>
            <a:xfrm>
              <a:off x="0" y="1359938"/>
              <a:ext cx="2952314" cy="3230095"/>
            </a:xfrm>
            <a:prstGeom prst="ellipse">
              <a:avLst/>
            </a:prstGeom>
            <a:solidFill>
              <a:srgbClr val="EE592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633734" y="-547547"/>
              <a:ext cx="8407638" cy="476610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txBox="1"/>
            <p:nvPr/>
          </p:nvSpPr>
          <p:spPr>
            <a:xfrm>
              <a:off x="2633734" y="-611342"/>
              <a:ext cx="8895326" cy="4766103"/>
            </a:xfrm>
            <a:prstGeom prst="rect">
              <a:avLst/>
            </a:prstGeom>
            <a:noFill/>
            <a:ln>
              <a:noFill/>
            </a:ln>
          </p:spPr>
          <p:txBody>
            <a:bodyPr spcFirstLastPara="1" wrap="square" lIns="142225" tIns="25400" rIns="25400" bIns="254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1" i="0" u="none" strike="noStrike" cap="none" dirty="0" err="1">
                  <a:solidFill>
                    <a:srgbClr val="000000"/>
                  </a:solidFill>
                  <a:latin typeface="Arial"/>
                  <a:ea typeface="Arial"/>
                  <a:cs typeface="Arial"/>
                  <a:sym typeface="Arial"/>
                </a:rPr>
                <a:t>Ορισμός</a:t>
              </a:r>
              <a:r>
                <a:rPr lang="en-US" sz="2000" b="1" i="0" u="none" strike="noStrike" cap="none" dirty="0">
                  <a:solidFill>
                    <a:srgbClr val="000000"/>
                  </a:solidFill>
                  <a:latin typeface="Arial"/>
                  <a:ea typeface="Arial"/>
                  <a:cs typeface="Arial"/>
                  <a:sym typeface="Arial"/>
                </a:rPr>
                <a:t> </a:t>
              </a:r>
              <a:r>
                <a:rPr lang="en-US" sz="2000" b="1" i="0" u="none" strike="noStrike" cap="none" dirty="0" err="1">
                  <a:solidFill>
                    <a:srgbClr val="000000"/>
                  </a:solidFill>
                  <a:latin typeface="Arial"/>
                  <a:ea typeface="Arial"/>
                  <a:cs typeface="Arial"/>
                  <a:sym typeface="Arial"/>
                </a:rPr>
                <a:t>της</a:t>
              </a:r>
              <a:r>
                <a:rPr lang="en-US" sz="2000" b="1" i="0" u="none" strike="noStrike" cap="none" dirty="0">
                  <a:solidFill>
                    <a:srgbClr val="000000"/>
                  </a:solidFill>
                  <a:latin typeface="Arial"/>
                  <a:ea typeface="Arial"/>
                  <a:cs typeface="Arial"/>
                  <a:sym typeface="Arial"/>
                </a:rPr>
                <a:t> </a:t>
              </a:r>
              <a:r>
                <a:rPr lang="en-US" sz="2000" b="1" i="0" u="none" strike="noStrike" cap="none" dirty="0" err="1">
                  <a:solidFill>
                    <a:srgbClr val="000000"/>
                  </a:solidFill>
                  <a:latin typeface="Arial"/>
                  <a:ea typeface="Arial"/>
                  <a:cs typeface="Arial"/>
                  <a:sym typeface="Arial"/>
                </a:rPr>
                <a:t>ευημερί</a:t>
              </a:r>
              <a:r>
                <a:rPr lang="en-US" sz="2000" b="1" i="0" u="none" strike="noStrike" cap="none" dirty="0">
                  <a:solidFill>
                    <a:srgbClr val="000000"/>
                  </a:solidFill>
                  <a:latin typeface="Arial"/>
                  <a:ea typeface="Arial"/>
                  <a:cs typeface="Arial"/>
                  <a:sym typeface="Arial"/>
                </a:rPr>
                <a:t>α</a:t>
              </a:r>
              <a:r>
                <a:rPr lang="en-US" sz="2000" b="1" i="0" u="none" strike="noStrike" cap="none" dirty="0" err="1">
                  <a:solidFill>
                    <a:srgbClr val="000000"/>
                  </a:solidFill>
                  <a:latin typeface="Arial"/>
                  <a:ea typeface="Arial"/>
                  <a:cs typeface="Arial"/>
                  <a:sym typeface="Arial"/>
                </a:rPr>
                <a:t>ς</a:t>
              </a:r>
              <a:r>
                <a:rPr lang="en-US" sz="2000" b="1" i="0" u="none" strike="noStrike" cap="none" dirty="0">
                  <a:solidFill>
                    <a:srgbClr val="000000"/>
                  </a:solidFill>
                  <a:latin typeface="Arial"/>
                  <a:ea typeface="Arial"/>
                  <a:cs typeface="Arial"/>
                  <a:sym typeface="Arial"/>
                </a:rPr>
                <a:t> </a:t>
              </a:r>
              <a:r>
                <a:rPr lang="en-US" sz="2000" b="1" i="0" u="none" strike="noStrike" cap="none" dirty="0" err="1">
                  <a:solidFill>
                    <a:srgbClr val="000000"/>
                  </a:solidFill>
                  <a:latin typeface="Arial"/>
                  <a:ea typeface="Arial"/>
                  <a:cs typeface="Arial"/>
                  <a:sym typeface="Arial"/>
                </a:rPr>
                <a:t>στο</a:t>
              </a:r>
              <a:r>
                <a:rPr lang="en-US" sz="2000" b="1" i="0" u="none" strike="noStrike" cap="none" dirty="0">
                  <a:solidFill>
                    <a:srgbClr val="000000"/>
                  </a:solidFill>
                  <a:latin typeface="Arial"/>
                  <a:ea typeface="Arial"/>
                  <a:cs typeface="Arial"/>
                  <a:sym typeface="Arial"/>
                </a:rPr>
                <a:t> </a:t>
              </a:r>
              <a:r>
                <a:rPr lang="en-US" sz="2000" b="1" i="0" u="none" strike="noStrike" cap="none" dirty="0" err="1">
                  <a:solidFill>
                    <a:srgbClr val="000000"/>
                  </a:solidFill>
                  <a:latin typeface="Arial"/>
                  <a:ea typeface="Arial"/>
                  <a:cs typeface="Arial"/>
                  <a:sym typeface="Arial"/>
                </a:rPr>
                <a:t>σχολείο</a:t>
              </a:r>
              <a:r>
                <a:rPr lang="en-US" sz="2000" b="1" i="0" u="none" strike="noStrike" cap="none" dirty="0">
                  <a:solidFill>
                    <a:srgbClr val="000000"/>
                  </a:solidFill>
                  <a:latin typeface="Arial"/>
                  <a:ea typeface="Arial"/>
                  <a:cs typeface="Arial"/>
                  <a:sym typeface="Arial"/>
                </a:rPr>
                <a:t> (ΠΟΥ, UNESCO)</a:t>
              </a:r>
              <a:endParaRPr sz="2000" b="0" i="0" u="none" strike="noStrike" cap="none" dirty="0">
                <a:solidFill>
                  <a:srgbClr val="000000"/>
                </a:solidFill>
                <a:latin typeface="Arial"/>
                <a:ea typeface="Arial"/>
                <a:cs typeface="Arial"/>
                <a:sym typeface="Arial"/>
              </a:endParaRPr>
            </a:p>
            <a:p>
              <a:pPr marL="228600" marR="0" lvl="1" indent="-228600" algn="l" rtl="0">
                <a:lnSpc>
                  <a:spcPct val="90000"/>
                </a:lnSpc>
                <a:spcBef>
                  <a:spcPts val="700"/>
                </a:spcBef>
                <a:spcAft>
                  <a:spcPts val="0"/>
                </a:spcAft>
                <a:buClr>
                  <a:srgbClr val="000000"/>
                </a:buClr>
                <a:buSzPts val="2000"/>
                <a:buFont typeface="Arial"/>
                <a:buChar char="•"/>
              </a:pPr>
              <a:r>
                <a:rPr lang="en-US" sz="2000" b="0" i="0" u="none" strike="noStrike" cap="none" dirty="0" err="1">
                  <a:solidFill>
                    <a:srgbClr val="000000"/>
                  </a:solidFill>
                  <a:latin typeface="Arial"/>
                  <a:ea typeface="Arial"/>
                  <a:cs typeface="Arial"/>
                  <a:sym typeface="Arial"/>
                </a:rPr>
                <a:t>Η</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ευημερί</a:t>
              </a:r>
              <a:r>
                <a:rPr lang="en-US" sz="2000" b="0" i="0" u="none" strike="noStrike" cap="none" dirty="0">
                  <a:solidFill>
                    <a:srgbClr val="000000"/>
                  </a:solidFill>
                  <a:latin typeface="Arial"/>
                  <a:ea typeface="Arial"/>
                  <a:cs typeface="Arial"/>
                  <a:sym typeface="Arial"/>
                </a:rPr>
                <a:t>α </a:t>
              </a:r>
              <a:r>
                <a:rPr lang="en-US" sz="2000" b="0" i="0" u="none" strike="noStrike" cap="none" dirty="0" err="1">
                  <a:solidFill>
                    <a:srgbClr val="000000"/>
                  </a:solidFill>
                  <a:latin typeface="Arial"/>
                  <a:ea typeface="Arial"/>
                  <a:cs typeface="Arial"/>
                  <a:sym typeface="Arial"/>
                </a:rPr>
                <a:t>στο</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σχολείο</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είν</a:t>
              </a:r>
              <a:r>
                <a:rPr lang="en-US" sz="2000" b="0" i="0" u="none" strike="noStrike" cap="none" dirty="0">
                  <a:solidFill>
                    <a:srgbClr val="000000"/>
                  </a:solidFill>
                  <a:latin typeface="Arial"/>
                  <a:ea typeface="Arial"/>
                  <a:cs typeface="Arial"/>
                  <a:sym typeface="Arial"/>
                </a:rPr>
                <a:t>α</a:t>
              </a:r>
              <a:r>
                <a:rPr lang="en-US" sz="2000" b="0" i="0" u="none" strike="noStrike" cap="none" dirty="0" err="1">
                  <a:solidFill>
                    <a:srgbClr val="000000"/>
                  </a:solidFill>
                  <a:latin typeface="Arial"/>
                  <a:ea typeface="Arial"/>
                  <a:cs typeface="Arial"/>
                  <a:sym typeface="Arial"/>
                </a:rPr>
                <a:t>ι</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μι</a:t>
              </a:r>
              <a:r>
                <a:rPr lang="en-US" sz="2000" b="0" i="0" u="none" strike="noStrike" cap="none" dirty="0">
                  <a:solidFill>
                    <a:srgbClr val="000000"/>
                  </a:solidFill>
                  <a:latin typeface="Arial"/>
                  <a:ea typeface="Arial"/>
                  <a:cs typeface="Arial"/>
                  <a:sym typeface="Arial"/>
                </a:rPr>
                <a:t>α </a:t>
              </a:r>
              <a:r>
                <a:rPr lang="en-US" sz="2000" b="0" i="0" u="none" strike="noStrike" cap="none" dirty="0" err="1">
                  <a:solidFill>
                    <a:srgbClr val="000000"/>
                  </a:solidFill>
                  <a:latin typeface="Arial"/>
                  <a:ea typeface="Arial"/>
                  <a:cs typeface="Arial"/>
                  <a:sym typeface="Arial"/>
                </a:rPr>
                <a:t>μετρήσιμη</a:t>
              </a:r>
              <a:r>
                <a:rPr lang="en-US" sz="2000" b="0" i="0" u="none" strike="noStrike" cap="none" dirty="0">
                  <a:solidFill>
                    <a:srgbClr val="000000"/>
                  </a:solidFill>
                  <a:latin typeface="Arial"/>
                  <a:ea typeface="Arial"/>
                  <a:cs typeface="Arial"/>
                  <a:sym typeface="Arial"/>
                </a:rPr>
                <a:t> </a:t>
              </a:r>
              <a:r>
                <a:rPr lang="el-GR" sz="2000" b="0" i="0" u="none" strike="noStrike" cap="none" dirty="0">
                  <a:solidFill>
                    <a:srgbClr val="000000"/>
                  </a:solidFill>
                  <a:latin typeface="Arial"/>
                  <a:ea typeface="Arial"/>
                  <a:cs typeface="Arial"/>
                  <a:sym typeface="Arial"/>
                </a:rPr>
                <a:t>συνθήκη</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στην</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ο</a:t>
              </a:r>
              <a:r>
                <a:rPr lang="en-US" sz="2000" b="0" i="0" u="none" strike="noStrike" cap="none" dirty="0">
                  <a:solidFill>
                    <a:srgbClr val="000000"/>
                  </a:solidFill>
                  <a:latin typeface="Arial"/>
                  <a:ea typeface="Arial"/>
                  <a:cs typeface="Arial"/>
                  <a:sym typeface="Arial"/>
                </a:rPr>
                <a:t>π</a:t>
              </a:r>
              <a:r>
                <a:rPr lang="en-US" sz="2000" b="0" i="0" u="none" strike="noStrike" cap="none" dirty="0" err="1">
                  <a:solidFill>
                    <a:srgbClr val="000000"/>
                  </a:solidFill>
                  <a:latin typeface="Arial"/>
                  <a:ea typeface="Arial"/>
                  <a:cs typeface="Arial"/>
                  <a:sym typeface="Arial"/>
                </a:rPr>
                <a:t>οί</a:t>
              </a:r>
              <a:r>
                <a:rPr lang="en-US" sz="2000" b="0" i="0" u="none" strike="noStrike" cap="none" dirty="0">
                  <a:solidFill>
                    <a:srgbClr val="000000"/>
                  </a:solidFill>
                  <a:latin typeface="Arial"/>
                  <a:ea typeface="Arial"/>
                  <a:cs typeface="Arial"/>
                  <a:sym typeface="Arial"/>
                </a:rPr>
                <a:t>α:</a:t>
              </a:r>
              <a:endParaRPr sz="2000" b="0" i="0" u="none" strike="noStrike" cap="none" dirty="0">
                <a:solidFill>
                  <a:srgbClr val="000000"/>
                </a:solidFill>
                <a:latin typeface="Arial"/>
                <a:ea typeface="Arial"/>
                <a:cs typeface="Arial"/>
                <a:sym typeface="Arial"/>
              </a:endParaRPr>
            </a:p>
            <a:p>
              <a:pPr marL="457200" marR="0" lvl="2" indent="-228600" algn="l" rtl="0">
                <a:lnSpc>
                  <a:spcPct val="90000"/>
                </a:lnSpc>
                <a:spcBef>
                  <a:spcPts val="300"/>
                </a:spcBef>
                <a:spcAft>
                  <a:spcPts val="0"/>
                </a:spcAft>
                <a:buClr>
                  <a:srgbClr val="000000"/>
                </a:buClr>
                <a:buSzPts val="2000"/>
                <a:buFont typeface="Arial"/>
                <a:buChar char="•"/>
              </a:pPr>
              <a:r>
                <a:rPr lang="en-US" sz="2000" b="0" i="0" u="none" strike="noStrike" cap="none" dirty="0" err="1">
                  <a:solidFill>
                    <a:srgbClr val="000000"/>
                  </a:solidFill>
                  <a:latin typeface="Arial"/>
                  <a:ea typeface="Arial"/>
                  <a:cs typeface="Arial"/>
                  <a:sym typeface="Arial"/>
                </a:rPr>
                <a:t>Οι</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μ</a:t>
              </a:r>
              <a:r>
                <a:rPr lang="en-US" sz="2000" b="0" i="0" u="none" strike="noStrike" cap="none" dirty="0">
                  <a:solidFill>
                    <a:srgbClr val="000000"/>
                  </a:solidFill>
                  <a:latin typeface="Arial"/>
                  <a:ea typeface="Arial"/>
                  <a:cs typeface="Arial"/>
                  <a:sym typeface="Arial"/>
                </a:rPr>
                <a:t>α</a:t>
              </a:r>
              <a:r>
                <a:rPr lang="en-US" sz="2000" b="0" i="0" u="none" strike="noStrike" cap="none" dirty="0" err="1">
                  <a:solidFill>
                    <a:srgbClr val="000000"/>
                  </a:solidFill>
                  <a:latin typeface="Arial"/>
                  <a:ea typeface="Arial"/>
                  <a:cs typeface="Arial"/>
                  <a:sym typeface="Arial"/>
                </a:rPr>
                <a:t>θητές</a:t>
              </a:r>
              <a:r>
                <a:rPr lang="el-GR" sz="2000" b="0" i="0" u="none" strike="noStrike" cap="none" dirty="0">
                  <a:solidFill>
                    <a:srgbClr val="000000"/>
                  </a:solidFill>
                  <a:latin typeface="Arial"/>
                  <a:ea typeface="Arial"/>
                  <a:cs typeface="Arial"/>
                  <a:sym typeface="Arial"/>
                </a:rPr>
                <a:t>/μαθήτριες</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κ</a:t>
              </a:r>
              <a:r>
                <a:rPr lang="en-US" sz="2000" b="0" i="0" u="none" strike="noStrike" cap="none" dirty="0">
                  <a:solidFill>
                    <a:srgbClr val="000000"/>
                  </a:solidFill>
                  <a:latin typeface="Arial"/>
                  <a:ea typeface="Arial"/>
                  <a:cs typeface="Arial"/>
                  <a:sym typeface="Arial"/>
                </a:rPr>
                <a:t>α</a:t>
              </a:r>
              <a:r>
                <a:rPr lang="en-US" sz="2000" b="0" i="0" u="none" strike="noStrike" cap="none" dirty="0" err="1">
                  <a:solidFill>
                    <a:srgbClr val="000000"/>
                  </a:solidFill>
                  <a:latin typeface="Arial"/>
                  <a:ea typeface="Arial"/>
                  <a:cs typeface="Arial"/>
                  <a:sym typeface="Arial"/>
                </a:rPr>
                <a:t>ι</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το</a:t>
              </a:r>
              <a:r>
                <a:rPr lang="en-US" sz="2000" b="0" i="0" u="none" strike="noStrike" cap="none" dirty="0">
                  <a:solidFill>
                    <a:srgbClr val="000000"/>
                  </a:solidFill>
                  <a:latin typeface="Arial"/>
                  <a:ea typeface="Arial"/>
                  <a:cs typeface="Arial"/>
                  <a:sym typeface="Arial"/>
                </a:rPr>
                <a:t> π</a:t>
              </a:r>
              <a:r>
                <a:rPr lang="en-US" sz="2000" b="0" i="0" u="none" strike="noStrike" cap="none" dirty="0" err="1">
                  <a:solidFill>
                    <a:srgbClr val="000000"/>
                  </a:solidFill>
                  <a:latin typeface="Arial"/>
                  <a:ea typeface="Arial"/>
                  <a:cs typeface="Arial"/>
                  <a:sym typeface="Arial"/>
                </a:rPr>
                <a:t>ροσω</a:t>
              </a:r>
              <a:r>
                <a:rPr lang="en-US" sz="2000" b="0" i="0" u="none" strike="noStrike" cap="none" dirty="0">
                  <a:solidFill>
                    <a:srgbClr val="000000"/>
                  </a:solidFill>
                  <a:latin typeface="Arial"/>
                  <a:ea typeface="Arial"/>
                  <a:cs typeface="Arial"/>
                  <a:sym typeface="Arial"/>
                </a:rPr>
                <a:t>π</a:t>
              </a:r>
              <a:r>
                <a:rPr lang="en-US" sz="2000" b="0" i="0" u="none" strike="noStrike" cap="none" dirty="0" err="1">
                  <a:solidFill>
                    <a:srgbClr val="000000"/>
                  </a:solidFill>
                  <a:latin typeface="Arial"/>
                  <a:ea typeface="Arial"/>
                  <a:cs typeface="Arial"/>
                  <a:sym typeface="Arial"/>
                </a:rPr>
                <a:t>ικό</a:t>
              </a:r>
              <a:r>
                <a:rPr lang="en-US" sz="2000" b="0" i="0" u="none" strike="noStrike" cap="none" dirty="0">
                  <a:solidFill>
                    <a:srgbClr val="000000"/>
                  </a:solidFill>
                  <a:latin typeface="Arial"/>
                  <a:ea typeface="Arial"/>
                  <a:cs typeface="Arial"/>
                  <a:sym typeface="Arial"/>
                </a:rPr>
                <a:t> α</a:t>
              </a:r>
              <a:r>
                <a:rPr lang="en-US" sz="2000" b="0" i="0" u="none" strike="noStrike" cap="none" dirty="0" err="1">
                  <a:solidFill>
                    <a:srgbClr val="000000"/>
                  </a:solidFill>
                  <a:latin typeface="Arial"/>
                  <a:ea typeface="Arial"/>
                  <a:cs typeface="Arial"/>
                  <a:sym typeface="Arial"/>
                </a:rPr>
                <a:t>ισθάνοντ</a:t>
              </a:r>
              <a:r>
                <a:rPr lang="en-US" sz="2000" b="0" i="0" u="none" strike="noStrike" cap="none" dirty="0">
                  <a:solidFill>
                    <a:srgbClr val="000000"/>
                  </a:solidFill>
                  <a:latin typeface="Arial"/>
                  <a:ea typeface="Arial"/>
                  <a:cs typeface="Arial"/>
                  <a:sym typeface="Arial"/>
                </a:rPr>
                <a:t>α</a:t>
              </a:r>
              <a:r>
                <a:rPr lang="en-US" sz="2000" b="0" i="0" u="none" strike="noStrike" cap="none" dirty="0" err="1">
                  <a:solidFill>
                    <a:srgbClr val="000000"/>
                  </a:solidFill>
                  <a:latin typeface="Arial"/>
                  <a:ea typeface="Arial"/>
                  <a:cs typeface="Arial"/>
                  <a:sym typeface="Arial"/>
                </a:rPr>
                <a:t>ι</a:t>
              </a:r>
              <a:r>
                <a:rPr lang="en-US" sz="2000" b="0" i="0" u="none" strike="noStrike" cap="none" dirty="0">
                  <a:solidFill>
                    <a:srgbClr val="000000"/>
                  </a:solidFill>
                  <a:latin typeface="Arial"/>
                  <a:ea typeface="Arial"/>
                  <a:cs typeface="Arial"/>
                  <a:sym typeface="Arial"/>
                </a:rPr>
                <a:t> </a:t>
              </a:r>
              <a:r>
                <a:rPr lang="en-US" sz="2000" b="1" i="0" u="none" strike="noStrike" cap="none" dirty="0" err="1">
                  <a:solidFill>
                    <a:srgbClr val="000000"/>
                  </a:solidFill>
                  <a:latin typeface="Arial"/>
                  <a:ea typeface="Arial"/>
                  <a:cs typeface="Arial"/>
                  <a:sym typeface="Arial"/>
                </a:rPr>
                <a:t>σωμ</a:t>
              </a:r>
              <a:r>
                <a:rPr lang="en-US" sz="2000" b="1" i="0" u="none" strike="noStrike" cap="none" dirty="0">
                  <a:solidFill>
                    <a:srgbClr val="000000"/>
                  </a:solidFill>
                  <a:latin typeface="Arial"/>
                  <a:ea typeface="Arial"/>
                  <a:cs typeface="Arial"/>
                  <a:sym typeface="Arial"/>
                </a:rPr>
                <a:t>α</a:t>
              </a:r>
              <a:r>
                <a:rPr lang="en-US" sz="2000" b="1" i="0" u="none" strike="noStrike" cap="none" dirty="0" err="1">
                  <a:solidFill>
                    <a:srgbClr val="000000"/>
                  </a:solidFill>
                  <a:latin typeface="Arial"/>
                  <a:ea typeface="Arial"/>
                  <a:cs typeface="Arial"/>
                  <a:sym typeface="Arial"/>
                </a:rPr>
                <a:t>τικά</a:t>
              </a:r>
              <a:r>
                <a:rPr lang="en-US" sz="2000" b="1" i="0" u="none" strike="noStrike" cap="none" dirty="0">
                  <a:solidFill>
                    <a:srgbClr val="000000"/>
                  </a:solidFill>
                  <a:latin typeface="Arial"/>
                  <a:ea typeface="Arial"/>
                  <a:cs typeface="Arial"/>
                  <a:sym typeface="Arial"/>
                </a:rPr>
                <a:t> </a:t>
              </a:r>
              <a:r>
                <a:rPr lang="en-US" sz="2000" b="1" i="0" u="none" strike="noStrike" cap="none" dirty="0" err="1">
                  <a:solidFill>
                    <a:srgbClr val="000000"/>
                  </a:solidFill>
                  <a:latin typeface="Arial"/>
                  <a:ea typeface="Arial"/>
                  <a:cs typeface="Arial"/>
                  <a:sym typeface="Arial"/>
                </a:rPr>
                <a:t>κ</a:t>
              </a:r>
              <a:r>
                <a:rPr lang="en-US" sz="2000" b="1" i="0" u="none" strike="noStrike" cap="none" dirty="0">
                  <a:solidFill>
                    <a:srgbClr val="000000"/>
                  </a:solidFill>
                  <a:latin typeface="Arial"/>
                  <a:ea typeface="Arial"/>
                  <a:cs typeface="Arial"/>
                  <a:sym typeface="Arial"/>
                </a:rPr>
                <a:t>α</a:t>
              </a:r>
              <a:r>
                <a:rPr lang="en-US" sz="2000" b="1" i="0" u="none" strike="noStrike" cap="none" dirty="0" err="1">
                  <a:solidFill>
                    <a:srgbClr val="000000"/>
                  </a:solidFill>
                  <a:latin typeface="Arial"/>
                  <a:ea typeface="Arial"/>
                  <a:cs typeface="Arial"/>
                  <a:sym typeface="Arial"/>
                </a:rPr>
                <a:t>ι</a:t>
              </a:r>
              <a:r>
                <a:rPr lang="en-US" sz="2000" b="1" i="0" u="none" strike="noStrike" cap="none" dirty="0">
                  <a:solidFill>
                    <a:srgbClr val="000000"/>
                  </a:solidFill>
                  <a:latin typeface="Arial"/>
                  <a:ea typeface="Arial"/>
                  <a:cs typeface="Arial"/>
                  <a:sym typeface="Arial"/>
                </a:rPr>
                <a:t> </a:t>
              </a:r>
              <a:r>
                <a:rPr lang="en-US" sz="2000" b="1" i="0" u="none" strike="noStrike" cap="none" dirty="0" err="1">
                  <a:solidFill>
                    <a:srgbClr val="000000"/>
                  </a:solidFill>
                  <a:latin typeface="Arial"/>
                  <a:ea typeface="Arial"/>
                  <a:cs typeface="Arial"/>
                  <a:sym typeface="Arial"/>
                </a:rPr>
                <a:t>συν</a:t>
              </a:r>
              <a:r>
                <a:rPr lang="en-US" sz="2000" b="1" i="0" u="none" strike="noStrike" cap="none" dirty="0">
                  <a:solidFill>
                    <a:srgbClr val="000000"/>
                  </a:solidFill>
                  <a:latin typeface="Arial"/>
                  <a:ea typeface="Arial"/>
                  <a:cs typeface="Arial"/>
                  <a:sym typeface="Arial"/>
                </a:rPr>
                <a:t>α</a:t>
              </a:r>
              <a:r>
                <a:rPr lang="en-US" sz="2000" b="1" i="0" u="none" strike="noStrike" cap="none" dirty="0" err="1">
                  <a:solidFill>
                    <a:srgbClr val="000000"/>
                  </a:solidFill>
                  <a:latin typeface="Arial"/>
                  <a:ea typeface="Arial"/>
                  <a:cs typeface="Arial"/>
                  <a:sym typeface="Arial"/>
                </a:rPr>
                <a:t>ισθημ</a:t>
              </a:r>
              <a:r>
                <a:rPr lang="en-US" sz="2000" b="1" i="0" u="none" strike="noStrike" cap="none" dirty="0">
                  <a:solidFill>
                    <a:srgbClr val="000000"/>
                  </a:solidFill>
                  <a:latin typeface="Arial"/>
                  <a:ea typeface="Arial"/>
                  <a:cs typeface="Arial"/>
                  <a:sym typeface="Arial"/>
                </a:rPr>
                <a:t>α</a:t>
              </a:r>
              <a:r>
                <a:rPr lang="en-US" sz="2000" b="1" i="0" u="none" strike="noStrike" cap="none" dirty="0" err="1">
                  <a:solidFill>
                    <a:srgbClr val="000000"/>
                  </a:solidFill>
                  <a:latin typeface="Arial"/>
                  <a:ea typeface="Arial"/>
                  <a:cs typeface="Arial"/>
                  <a:sym typeface="Arial"/>
                </a:rPr>
                <a:t>τικά</a:t>
              </a:r>
              <a:r>
                <a:rPr lang="en-US" sz="2000" b="1" i="0" u="none" strike="noStrike" cap="none" dirty="0">
                  <a:solidFill>
                    <a:srgbClr val="000000"/>
                  </a:solidFill>
                  <a:latin typeface="Arial"/>
                  <a:ea typeface="Arial"/>
                  <a:cs typeface="Arial"/>
                  <a:sym typeface="Arial"/>
                </a:rPr>
                <a:t> α</a:t>
              </a:r>
              <a:r>
                <a:rPr lang="en-US" sz="2000" b="1" i="0" u="none" strike="noStrike" cap="none" dirty="0" err="1">
                  <a:solidFill>
                    <a:srgbClr val="000000"/>
                  </a:solidFill>
                  <a:latin typeface="Arial"/>
                  <a:ea typeface="Arial"/>
                  <a:cs typeface="Arial"/>
                  <a:sym typeface="Arial"/>
                </a:rPr>
                <a:t>σφ</a:t>
              </a:r>
              <a:r>
                <a:rPr lang="el-GR" sz="2000" b="1" i="0" u="none" strike="noStrike" cap="none" dirty="0" err="1">
                  <a:solidFill>
                    <a:srgbClr val="000000"/>
                  </a:solidFill>
                  <a:latin typeface="Arial"/>
                  <a:ea typeface="Arial"/>
                  <a:cs typeface="Arial"/>
                  <a:sym typeface="Arial"/>
                </a:rPr>
                <a:t>αλείς</a:t>
              </a:r>
              <a:r>
                <a:rPr lang="en-US" sz="2000" b="0" i="0" u="none" strike="noStrike" cap="none" dirty="0">
                  <a:solidFill>
                    <a:srgbClr val="000000"/>
                  </a:solidFill>
                  <a:latin typeface="Arial"/>
                  <a:ea typeface="Arial"/>
                  <a:cs typeface="Arial"/>
                  <a:sym typeface="Arial"/>
                </a:rPr>
                <a:t>.</a:t>
              </a:r>
              <a:br>
                <a:rPr lang="en-US" sz="2000" b="0" i="0" u="none" strike="noStrike" cap="none" dirty="0">
                  <a:solidFill>
                    <a:srgbClr val="000000"/>
                  </a:solidFill>
                  <a:latin typeface="Arial"/>
                  <a:ea typeface="Arial"/>
                  <a:cs typeface="Arial"/>
                  <a:sym typeface="Arial"/>
                </a:rPr>
              </a:b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Οι</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σχέσεις</a:t>
              </a:r>
              <a:r>
                <a:rPr lang="el-GR" sz="2000" b="0" i="0" u="none" strike="noStrike" cap="none" dirty="0">
                  <a:solidFill>
                    <a:srgbClr val="000000"/>
                  </a:solidFill>
                  <a:latin typeface="Arial"/>
                  <a:ea typeface="Arial"/>
                  <a:cs typeface="Arial"/>
                  <a:sym typeface="Arial"/>
                </a:rPr>
                <a:t> είναι</a:t>
              </a:r>
              <a:r>
                <a:rPr lang="en-US" sz="2000" b="0" i="0" u="none" strike="noStrike" cap="none" dirty="0">
                  <a:solidFill>
                    <a:srgbClr val="000000"/>
                  </a:solidFill>
                  <a:latin typeface="Arial"/>
                  <a:ea typeface="Arial"/>
                  <a:cs typeface="Arial"/>
                  <a:sym typeface="Arial"/>
                </a:rPr>
                <a:t> </a:t>
              </a:r>
              <a:r>
                <a:rPr lang="en-US" sz="2000" b="1" i="0" u="none" strike="noStrike" cap="none" dirty="0" err="1">
                  <a:solidFill>
                    <a:srgbClr val="000000"/>
                  </a:solidFill>
                  <a:latin typeface="Arial"/>
                  <a:ea typeface="Arial"/>
                  <a:cs typeface="Arial"/>
                  <a:sym typeface="Arial"/>
                </a:rPr>
                <a:t>υ</a:t>
              </a:r>
              <a:r>
                <a:rPr lang="en-US" sz="2000" b="1" i="0" u="none" strike="noStrike" cap="none" dirty="0">
                  <a:solidFill>
                    <a:srgbClr val="000000"/>
                  </a:solidFill>
                  <a:latin typeface="Arial"/>
                  <a:ea typeface="Arial"/>
                  <a:cs typeface="Arial"/>
                  <a:sym typeface="Arial"/>
                </a:rPr>
                <a:t>π</a:t>
              </a:r>
              <a:r>
                <a:rPr lang="en-US" sz="2000" b="1" i="0" u="none" strike="noStrike" cap="none" dirty="0" err="1">
                  <a:solidFill>
                    <a:srgbClr val="000000"/>
                  </a:solidFill>
                  <a:latin typeface="Arial"/>
                  <a:ea typeface="Arial"/>
                  <a:cs typeface="Arial"/>
                  <a:sym typeface="Arial"/>
                </a:rPr>
                <a:t>οστηρικτικές</a:t>
              </a:r>
              <a:r>
                <a:rPr lang="el-GR" sz="2000" b="1" i="0" u="none" strike="noStrike" cap="none" dirty="0">
                  <a:solidFill>
                    <a:srgbClr val="000000"/>
                  </a:solidFill>
                  <a:latin typeface="Arial"/>
                  <a:ea typeface="Arial"/>
                  <a:cs typeface="Arial"/>
                  <a:sym typeface="Arial"/>
                </a:rPr>
                <a:t>,</a:t>
              </a:r>
              <a:r>
                <a:rPr lang="en-US" sz="2000" b="1" i="0" u="none" strike="noStrike" cap="none" dirty="0">
                  <a:solidFill>
                    <a:srgbClr val="000000"/>
                  </a:solidFill>
                  <a:latin typeface="Arial"/>
                  <a:ea typeface="Arial"/>
                  <a:cs typeface="Arial"/>
                  <a:sym typeface="Arial"/>
                </a:rPr>
                <a:t> </a:t>
              </a:r>
              <a:r>
                <a:rPr lang="en-US" sz="2000" b="1" i="0" u="none" strike="noStrike" cap="none" dirty="0" err="1">
                  <a:solidFill>
                    <a:srgbClr val="000000"/>
                  </a:solidFill>
                  <a:latin typeface="Arial"/>
                  <a:ea typeface="Arial"/>
                  <a:cs typeface="Arial"/>
                  <a:sym typeface="Arial"/>
                </a:rPr>
                <a:t>δίκ</a:t>
              </a:r>
              <a:r>
                <a:rPr lang="en-US" sz="2000" b="1" i="0" u="none" strike="noStrike" cap="none" dirty="0">
                  <a:solidFill>
                    <a:srgbClr val="000000"/>
                  </a:solidFill>
                  <a:latin typeface="Arial"/>
                  <a:ea typeface="Arial"/>
                  <a:cs typeface="Arial"/>
                  <a:sym typeface="Arial"/>
                </a:rPr>
                <a:t>α</a:t>
              </a:r>
              <a:r>
                <a:rPr lang="en-US" sz="2000" b="1" i="0" u="none" strike="noStrike" cap="none" dirty="0" err="1">
                  <a:solidFill>
                    <a:srgbClr val="000000"/>
                  </a:solidFill>
                  <a:latin typeface="Arial"/>
                  <a:ea typeface="Arial"/>
                  <a:cs typeface="Arial"/>
                  <a:sym typeface="Arial"/>
                </a:rPr>
                <a:t>ιες</a:t>
              </a:r>
              <a:r>
                <a:rPr lang="el-GR" sz="2000" dirty="0"/>
                <a:t> και </a:t>
              </a:r>
              <a:r>
                <a:rPr lang="el-GR" sz="2000" dirty="0" err="1"/>
                <a:t>δι</a:t>
              </a:r>
              <a:r>
                <a:rPr lang="en-US" sz="2000" dirty="0" err="1"/>
                <a:t>έ</a:t>
              </a:r>
              <a:r>
                <a:rPr lang="el-GR" sz="2000" dirty="0" err="1"/>
                <a:t>πονται</a:t>
              </a:r>
              <a:r>
                <a:rPr lang="el-GR" sz="2000" dirty="0"/>
                <a:t> από </a:t>
              </a:r>
              <a:r>
                <a:rPr lang="el-GR" sz="2000" b="1" dirty="0"/>
                <a:t>σεβασμό</a:t>
              </a:r>
              <a:r>
                <a:rPr lang="el-GR" sz="2000" dirty="0"/>
                <a:t>.</a:t>
              </a:r>
              <a:br>
                <a:rPr lang="en-US" sz="2000" b="0" i="0" u="none" strike="noStrike" cap="none" dirty="0">
                  <a:solidFill>
                    <a:srgbClr val="000000"/>
                  </a:solidFill>
                  <a:latin typeface="Arial"/>
                  <a:ea typeface="Arial"/>
                  <a:cs typeface="Arial"/>
                  <a:sym typeface="Arial"/>
                </a:rPr>
              </a:b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Το</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σχολικό</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κλίμ</a:t>
              </a:r>
              <a:r>
                <a:rPr lang="en-US" sz="2000" b="0" i="0" u="none" strike="noStrike" cap="none" dirty="0">
                  <a:solidFill>
                    <a:srgbClr val="000000"/>
                  </a:solidFill>
                  <a:latin typeface="Arial"/>
                  <a:ea typeface="Arial"/>
                  <a:cs typeface="Arial"/>
                  <a:sym typeface="Arial"/>
                </a:rPr>
                <a:t>α </a:t>
              </a:r>
              <a:r>
                <a:rPr lang="en-US" sz="2000" b="0" i="0" u="none" strike="noStrike" cap="none" dirty="0" err="1">
                  <a:solidFill>
                    <a:srgbClr val="000000"/>
                  </a:solidFill>
                  <a:latin typeface="Arial"/>
                  <a:ea typeface="Arial"/>
                  <a:cs typeface="Arial"/>
                  <a:sym typeface="Arial"/>
                </a:rPr>
                <a:t>μειώνει</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το</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άγχος</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κ</a:t>
              </a:r>
              <a:r>
                <a:rPr lang="en-US" sz="2000" b="0" i="0" u="none" strike="noStrike" cap="none" dirty="0">
                  <a:solidFill>
                    <a:srgbClr val="000000"/>
                  </a:solidFill>
                  <a:latin typeface="Arial"/>
                  <a:ea typeface="Arial"/>
                  <a:cs typeface="Arial"/>
                  <a:sym typeface="Arial"/>
                </a:rPr>
                <a:t>α</a:t>
              </a:r>
              <a:r>
                <a:rPr lang="en-US" sz="2000" b="0" i="0" u="none" strike="noStrike" cap="none" dirty="0" err="1">
                  <a:solidFill>
                    <a:srgbClr val="000000"/>
                  </a:solidFill>
                  <a:latin typeface="Arial"/>
                  <a:ea typeface="Arial"/>
                  <a:cs typeface="Arial"/>
                  <a:sym typeface="Arial"/>
                </a:rPr>
                <a:t>ι</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ε</a:t>
              </a:r>
              <a:r>
                <a:rPr lang="en-US" sz="2000" b="0" i="0" u="none" strike="noStrike" cap="none" dirty="0">
                  <a:solidFill>
                    <a:srgbClr val="000000"/>
                  </a:solidFill>
                  <a:latin typeface="Arial"/>
                  <a:ea typeface="Arial"/>
                  <a:cs typeface="Arial"/>
                  <a:sym typeface="Arial"/>
                </a:rPr>
                <a:t>π</a:t>
              </a:r>
              <a:r>
                <a:rPr lang="en-US" sz="2000" b="0" i="0" u="none" strike="noStrike" cap="none" dirty="0" err="1">
                  <a:solidFill>
                    <a:srgbClr val="000000"/>
                  </a:solidFill>
                  <a:latin typeface="Arial"/>
                  <a:ea typeface="Arial"/>
                  <a:cs typeface="Arial"/>
                  <a:sym typeface="Arial"/>
                </a:rPr>
                <a:t>ιτρέ</a:t>
              </a:r>
              <a:r>
                <a:rPr lang="en-US" sz="2000" b="0" i="0" u="none" strike="noStrike" cap="none" dirty="0">
                  <a:solidFill>
                    <a:srgbClr val="000000"/>
                  </a:solidFill>
                  <a:latin typeface="Arial"/>
                  <a:ea typeface="Arial"/>
                  <a:cs typeface="Arial"/>
                  <a:sym typeface="Arial"/>
                </a:rPr>
                <a:t>π</a:t>
              </a:r>
              <a:r>
                <a:rPr lang="en-US" sz="2000" b="0" i="0" u="none" strike="noStrike" cap="none" dirty="0" err="1">
                  <a:solidFill>
                    <a:srgbClr val="000000"/>
                  </a:solidFill>
                  <a:latin typeface="Arial"/>
                  <a:ea typeface="Arial"/>
                  <a:cs typeface="Arial"/>
                  <a:sym typeface="Arial"/>
                </a:rPr>
                <a:t>ει</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τη</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συγκέντρωση</a:t>
              </a:r>
              <a:r>
                <a:rPr lang="en-US" sz="2000" b="0" i="0" u="none" strike="noStrike" cap="none" dirty="0">
                  <a:solidFill>
                    <a:srgbClr val="000000"/>
                  </a:solidFill>
                  <a:latin typeface="Arial"/>
                  <a:ea typeface="Arial"/>
                  <a:cs typeface="Arial"/>
                  <a:sym typeface="Arial"/>
                </a:rPr>
                <a:t>.</a:t>
              </a:r>
              <a:br>
                <a:rPr lang="en-US" sz="2000" b="0" i="0" u="none" strike="noStrike" cap="none" dirty="0">
                  <a:solidFill>
                    <a:srgbClr val="000000"/>
                  </a:solidFill>
                  <a:latin typeface="Arial"/>
                  <a:ea typeface="Arial"/>
                  <a:cs typeface="Arial"/>
                  <a:sym typeface="Arial"/>
                </a:rPr>
              </a:b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Η</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συμμετοχή</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κ</a:t>
              </a:r>
              <a:r>
                <a:rPr lang="en-US" sz="2000" b="0" i="0" u="none" strike="noStrike" cap="none" dirty="0">
                  <a:solidFill>
                    <a:srgbClr val="000000"/>
                  </a:solidFill>
                  <a:latin typeface="Arial"/>
                  <a:ea typeface="Arial"/>
                  <a:cs typeface="Arial"/>
                  <a:sym typeface="Arial"/>
                </a:rPr>
                <a:t>α</a:t>
              </a:r>
              <a:r>
                <a:rPr lang="en-US" sz="2000" b="0" i="0" u="none" strike="noStrike" cap="none" dirty="0" err="1">
                  <a:solidFill>
                    <a:srgbClr val="000000"/>
                  </a:solidFill>
                  <a:latin typeface="Arial"/>
                  <a:ea typeface="Arial"/>
                  <a:cs typeface="Arial"/>
                  <a:sym typeface="Arial"/>
                </a:rPr>
                <a:t>ι</a:t>
              </a:r>
              <a:r>
                <a:rPr lang="en-US" sz="2000" b="0" i="0" u="none" strike="noStrike" cap="none" dirty="0">
                  <a:solidFill>
                    <a:srgbClr val="000000"/>
                  </a:solidFill>
                  <a:latin typeface="Arial"/>
                  <a:ea typeface="Arial"/>
                  <a:cs typeface="Arial"/>
                  <a:sym typeface="Arial"/>
                </a:rPr>
                <a:t> </a:t>
              </a:r>
              <a:r>
                <a:rPr lang="el-GR" sz="2000" b="0" i="0" u="none" strike="noStrike" cap="none" dirty="0">
                  <a:solidFill>
                    <a:srgbClr val="000000"/>
                  </a:solidFill>
                  <a:latin typeface="Arial"/>
                  <a:ea typeface="Arial"/>
                  <a:cs typeface="Arial"/>
                  <a:sym typeface="Arial"/>
                </a:rPr>
                <a:t>το</a:t>
              </a:r>
              <a:r>
                <a:rPr lang="en-US" sz="2000" b="0" i="0" u="none" strike="noStrike" cap="none" dirty="0">
                  <a:solidFill>
                    <a:srgbClr val="000000"/>
                  </a:solidFill>
                  <a:latin typeface="Arial"/>
                  <a:ea typeface="Arial"/>
                  <a:cs typeface="Arial"/>
                  <a:sym typeface="Arial"/>
                </a:rPr>
                <a:t> α</a:t>
              </a:r>
              <a:r>
                <a:rPr lang="en-US" sz="2000" b="0" i="0" u="none" strike="noStrike" cap="none" dirty="0" err="1">
                  <a:solidFill>
                    <a:srgbClr val="000000"/>
                  </a:solidFill>
                  <a:latin typeface="Arial"/>
                  <a:ea typeface="Arial"/>
                  <a:cs typeface="Arial"/>
                  <a:sym typeface="Arial"/>
                </a:rPr>
                <a:t>ίσθη</a:t>
              </a:r>
              <a:r>
                <a:rPr lang="el-GR" sz="2000" b="0" i="0" u="none" strike="noStrike" cap="none" dirty="0">
                  <a:solidFill>
                    <a:srgbClr val="000000"/>
                  </a:solidFill>
                  <a:latin typeface="Arial"/>
                  <a:ea typeface="Arial"/>
                  <a:cs typeface="Arial"/>
                  <a:sym typeface="Arial"/>
                </a:rPr>
                <a:t>μα</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του</a:t>
              </a:r>
              <a:r>
                <a:rPr lang="en-US" sz="2000" b="0" i="0" u="none" strike="noStrike" cap="none" dirty="0">
                  <a:solidFill>
                    <a:srgbClr val="000000"/>
                  </a:solidFill>
                  <a:latin typeface="Arial"/>
                  <a:ea typeface="Arial"/>
                  <a:cs typeface="Arial"/>
                  <a:sym typeface="Arial"/>
                </a:rPr>
                <a:t> α</a:t>
              </a:r>
              <a:r>
                <a:rPr lang="en-US" sz="2000" b="0" i="0" u="none" strike="noStrike" cap="none" dirty="0" err="1">
                  <a:solidFill>
                    <a:srgbClr val="000000"/>
                  </a:solidFill>
                  <a:latin typeface="Arial"/>
                  <a:ea typeface="Arial"/>
                  <a:cs typeface="Arial"/>
                  <a:sym typeface="Arial"/>
                </a:rPr>
                <a:t>νήκειν</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είν</a:t>
              </a:r>
              <a:r>
                <a:rPr lang="en-US" sz="2000" b="0" i="0" u="none" strike="noStrike" cap="none" dirty="0">
                  <a:solidFill>
                    <a:srgbClr val="000000"/>
                  </a:solidFill>
                  <a:latin typeface="Arial"/>
                  <a:ea typeface="Arial"/>
                  <a:cs typeface="Arial"/>
                  <a:sym typeface="Arial"/>
                </a:rPr>
                <a:t>α</a:t>
              </a:r>
              <a:r>
                <a:rPr lang="en-US" sz="2000" b="0" i="0" u="none" strike="noStrike" cap="none" dirty="0" err="1">
                  <a:solidFill>
                    <a:srgbClr val="000000"/>
                  </a:solidFill>
                  <a:latin typeface="Arial"/>
                  <a:ea typeface="Arial"/>
                  <a:cs typeface="Arial"/>
                  <a:sym typeface="Arial"/>
                </a:rPr>
                <a:t>ι</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εξ</a:t>
              </a:r>
              <a:r>
                <a:rPr lang="en-US" sz="2000" b="0" i="0" u="none" strike="noStrike" cap="none" dirty="0">
                  <a:solidFill>
                    <a:srgbClr val="000000"/>
                  </a:solidFill>
                  <a:latin typeface="Arial"/>
                  <a:ea typeface="Arial"/>
                  <a:cs typeface="Arial"/>
                  <a:sym typeface="Arial"/>
                </a:rPr>
                <a:t>α</a:t>
              </a:r>
              <a:r>
                <a:rPr lang="en-US" sz="2000" b="0" i="0" u="none" strike="noStrike" cap="none" dirty="0" err="1">
                  <a:solidFill>
                    <a:srgbClr val="000000"/>
                  </a:solidFill>
                  <a:latin typeface="Arial"/>
                  <a:ea typeface="Arial"/>
                  <a:cs typeface="Arial"/>
                  <a:sym typeface="Arial"/>
                </a:rPr>
                <a:t>σφ</a:t>
              </a:r>
              <a:r>
                <a:rPr lang="en-US" sz="2000" b="0" i="0" u="none" strike="noStrike" cap="none" dirty="0">
                  <a:solidFill>
                    <a:srgbClr val="000000"/>
                  </a:solidFill>
                  <a:latin typeface="Arial"/>
                  <a:ea typeface="Arial"/>
                  <a:cs typeface="Arial"/>
                  <a:sym typeface="Arial"/>
                </a:rPr>
                <a:t>α</a:t>
              </a:r>
              <a:r>
                <a:rPr lang="en-US" sz="2000" b="0" i="0" u="none" strike="noStrike" cap="none" dirty="0" err="1">
                  <a:solidFill>
                    <a:srgbClr val="000000"/>
                  </a:solidFill>
                  <a:latin typeface="Arial"/>
                  <a:ea typeface="Arial"/>
                  <a:cs typeface="Arial"/>
                  <a:sym typeface="Arial"/>
                </a:rPr>
                <a:t>λισμέν</a:t>
              </a:r>
              <a:r>
                <a:rPr lang="el-GR" sz="2000" b="0" i="0" u="none" strike="noStrike" cap="none" dirty="0">
                  <a:solidFill>
                    <a:srgbClr val="000000"/>
                  </a:solidFill>
                  <a:latin typeface="Arial"/>
                  <a:ea typeface="Arial"/>
                  <a:cs typeface="Arial"/>
                  <a:sym typeface="Arial"/>
                </a:rPr>
                <a:t>α</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γι</a:t>
              </a:r>
              <a:r>
                <a:rPr lang="en-US" sz="2000" b="0" i="0" u="none" strike="noStrike" cap="none" dirty="0">
                  <a:solidFill>
                    <a:srgbClr val="000000"/>
                  </a:solidFill>
                  <a:latin typeface="Arial"/>
                  <a:ea typeface="Arial"/>
                  <a:cs typeface="Arial"/>
                  <a:sym typeface="Arial"/>
                </a:rPr>
                <a:t>α </a:t>
              </a:r>
              <a:r>
                <a:rPr lang="el-GR" sz="2000" b="1" i="0" u="none" strike="noStrike" cap="none" dirty="0">
                  <a:solidFill>
                    <a:srgbClr val="000000"/>
                  </a:solidFill>
                  <a:latin typeface="Arial"/>
                  <a:ea typeface="Arial"/>
                  <a:cs typeface="Arial"/>
                  <a:sym typeface="Arial"/>
                </a:rPr>
                <a:t>κάθε </a:t>
              </a:r>
              <a:r>
                <a:rPr lang="en-US" sz="2000" b="0" i="0" u="none" strike="noStrike" cap="none" dirty="0" err="1">
                  <a:solidFill>
                    <a:srgbClr val="000000"/>
                  </a:solidFill>
                  <a:latin typeface="Arial"/>
                  <a:ea typeface="Arial"/>
                  <a:cs typeface="Arial"/>
                  <a:sym typeface="Arial"/>
                </a:rPr>
                <a:t>μ</a:t>
              </a:r>
              <a:r>
                <a:rPr lang="en-US" sz="2000" b="0" i="0" u="none" strike="noStrike" cap="none" dirty="0">
                  <a:solidFill>
                    <a:srgbClr val="000000"/>
                  </a:solidFill>
                  <a:latin typeface="Arial"/>
                  <a:ea typeface="Arial"/>
                  <a:cs typeface="Arial"/>
                  <a:sym typeface="Arial"/>
                </a:rPr>
                <a:t>α</a:t>
              </a:r>
              <a:r>
                <a:rPr lang="en-US" sz="2000" b="0" i="0" u="none" strike="noStrike" cap="none" dirty="0" err="1">
                  <a:solidFill>
                    <a:srgbClr val="000000"/>
                  </a:solidFill>
                  <a:latin typeface="Arial"/>
                  <a:ea typeface="Arial"/>
                  <a:cs typeface="Arial"/>
                  <a:sym typeface="Arial"/>
                </a:rPr>
                <a:t>θητή</a:t>
              </a:r>
              <a:r>
                <a:rPr lang="el-GR" sz="2000" b="0" i="0" u="none" strike="noStrike" cap="none" dirty="0">
                  <a:solidFill>
                    <a:srgbClr val="000000"/>
                  </a:solidFill>
                  <a:latin typeface="Arial"/>
                  <a:ea typeface="Arial"/>
                  <a:cs typeface="Arial"/>
                  <a:sym typeface="Arial"/>
                </a:rPr>
                <a:t>/μαθήτρια</a:t>
              </a:r>
              <a:r>
                <a:rPr lang="en-US" sz="2000" b="0" i="0" u="none" strike="noStrike" cap="none" dirty="0">
                  <a:solidFill>
                    <a:srgbClr val="000000"/>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a:p>
              <a:pPr marL="228600" marR="0" lvl="1" indent="-228600" algn="l" rtl="0">
                <a:lnSpc>
                  <a:spcPct val="90000"/>
                </a:lnSpc>
                <a:spcBef>
                  <a:spcPts val="300"/>
                </a:spcBef>
                <a:spcAft>
                  <a:spcPts val="0"/>
                </a:spcAft>
                <a:buClr>
                  <a:srgbClr val="000000"/>
                </a:buClr>
                <a:buSzPts val="2000"/>
                <a:buFont typeface="Arial"/>
                <a:buChar char="•"/>
              </a:pPr>
              <a:r>
                <a:rPr lang="en-US" sz="2000" b="0" i="0" u="none" strike="noStrike" cap="none" dirty="0" err="1">
                  <a:solidFill>
                    <a:srgbClr val="000000"/>
                  </a:solidFill>
                  <a:latin typeface="Arial"/>
                  <a:ea typeface="Arial"/>
                  <a:cs typeface="Arial"/>
                  <a:sym typeface="Arial"/>
                </a:rPr>
                <a:t>Σύμφων</a:t>
              </a:r>
              <a:r>
                <a:rPr lang="en-US" sz="2000" b="0" i="0" u="none" strike="noStrike" cap="none" dirty="0">
                  <a:solidFill>
                    <a:srgbClr val="000000"/>
                  </a:solidFill>
                  <a:latin typeface="Arial"/>
                  <a:ea typeface="Arial"/>
                  <a:cs typeface="Arial"/>
                  <a:sym typeface="Arial"/>
                </a:rPr>
                <a:t>α </a:t>
              </a:r>
              <a:r>
                <a:rPr lang="en-US" sz="2000" b="0" i="0" u="none" strike="noStrike" cap="none" dirty="0" err="1">
                  <a:solidFill>
                    <a:srgbClr val="000000"/>
                  </a:solidFill>
                  <a:latin typeface="Arial"/>
                  <a:ea typeface="Arial"/>
                  <a:cs typeface="Arial"/>
                  <a:sym typeface="Arial"/>
                </a:rPr>
                <a:t>με</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τις</a:t>
              </a:r>
              <a:r>
                <a:rPr lang="en-US" sz="2000" b="0" i="0" u="none" strike="noStrike" cap="none" dirty="0">
                  <a:solidFill>
                    <a:srgbClr val="000000"/>
                  </a:solidFill>
                  <a:latin typeface="Arial"/>
                  <a:ea typeface="Arial"/>
                  <a:cs typeface="Arial"/>
                  <a:sym typeface="Arial"/>
                </a:rPr>
                <a:t> πα</a:t>
              </a:r>
              <a:r>
                <a:rPr lang="en-US" sz="2000" b="0" i="0" u="none" strike="noStrike" cap="none" dirty="0" err="1">
                  <a:solidFill>
                    <a:srgbClr val="000000"/>
                  </a:solidFill>
                  <a:latin typeface="Arial"/>
                  <a:ea typeface="Arial"/>
                  <a:cs typeface="Arial"/>
                  <a:sym typeface="Arial"/>
                </a:rPr>
                <a:t>γκόσμιες</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κ</a:t>
              </a:r>
              <a:r>
                <a:rPr lang="en-US" sz="2000" b="0" i="0" u="none" strike="noStrike" cap="none" dirty="0">
                  <a:solidFill>
                    <a:srgbClr val="000000"/>
                  </a:solidFill>
                  <a:latin typeface="Arial"/>
                  <a:ea typeface="Arial"/>
                  <a:cs typeface="Arial"/>
                  <a:sym typeface="Arial"/>
                </a:rPr>
                <a:t>α</a:t>
              </a:r>
              <a:r>
                <a:rPr lang="en-US" sz="2000" b="0" i="0" u="none" strike="noStrike" cap="none" dirty="0" err="1">
                  <a:solidFill>
                    <a:srgbClr val="000000"/>
                  </a:solidFill>
                  <a:latin typeface="Arial"/>
                  <a:ea typeface="Arial"/>
                  <a:cs typeface="Arial"/>
                  <a:sym typeface="Arial"/>
                </a:rPr>
                <a:t>τευθυντήριες</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γρ</a:t>
              </a:r>
              <a:r>
                <a:rPr lang="en-US" sz="2000" b="0" i="0" u="none" strike="noStrike" cap="none" dirty="0">
                  <a:solidFill>
                    <a:srgbClr val="000000"/>
                  </a:solidFill>
                  <a:latin typeface="Arial"/>
                  <a:ea typeface="Arial"/>
                  <a:cs typeface="Arial"/>
                  <a:sym typeface="Arial"/>
                </a:rPr>
                <a:t>α</a:t>
              </a:r>
              <a:r>
                <a:rPr lang="en-US" sz="2000" b="0" i="0" u="none" strike="noStrike" cap="none" dirty="0" err="1">
                  <a:solidFill>
                    <a:srgbClr val="000000"/>
                  </a:solidFill>
                  <a:latin typeface="Arial"/>
                  <a:ea typeface="Arial"/>
                  <a:cs typeface="Arial"/>
                  <a:sym typeface="Arial"/>
                </a:rPr>
                <a:t>μμές</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έν</a:t>
              </a:r>
              <a:r>
                <a:rPr lang="en-US" sz="2000" b="0" i="0" u="none" strike="noStrike" cap="none" dirty="0">
                  <a:solidFill>
                    <a:srgbClr val="000000"/>
                  </a:solidFill>
                  <a:latin typeface="Arial"/>
                  <a:ea typeface="Arial"/>
                  <a:cs typeface="Arial"/>
                  <a:sym typeface="Arial"/>
                </a:rPr>
                <a:t>α </a:t>
              </a:r>
              <a:r>
                <a:rPr lang="en-US" sz="2000" b="0" i="0" u="none" strike="noStrike" cap="none" dirty="0" err="1">
                  <a:solidFill>
                    <a:srgbClr val="000000"/>
                  </a:solidFill>
                  <a:latin typeface="Arial"/>
                  <a:ea typeface="Arial"/>
                  <a:cs typeface="Arial"/>
                  <a:sym typeface="Arial"/>
                </a:rPr>
                <a:t>σχολείο</a:t>
              </a:r>
              <a:r>
                <a:rPr lang="en-US" sz="2000" b="0" i="0" u="none" strike="noStrike" cap="none" dirty="0">
                  <a:solidFill>
                    <a:srgbClr val="000000"/>
                  </a:solidFill>
                  <a:latin typeface="Arial"/>
                  <a:ea typeface="Arial"/>
                  <a:cs typeface="Arial"/>
                  <a:sym typeface="Arial"/>
                </a:rPr>
                <a:t> π</a:t>
              </a:r>
              <a:r>
                <a:rPr lang="en-US" sz="2000" b="0" i="0" u="none" strike="noStrike" cap="none" dirty="0" err="1">
                  <a:solidFill>
                    <a:srgbClr val="000000"/>
                  </a:solidFill>
                  <a:latin typeface="Arial"/>
                  <a:ea typeface="Arial"/>
                  <a:cs typeface="Arial"/>
                  <a:sym typeface="Arial"/>
                </a:rPr>
                <a:t>ρέ</a:t>
              </a:r>
              <a:r>
                <a:rPr lang="en-US" sz="2000" b="0" i="0" u="none" strike="noStrike" cap="none" dirty="0">
                  <a:solidFill>
                    <a:srgbClr val="000000"/>
                  </a:solidFill>
                  <a:latin typeface="Arial"/>
                  <a:ea typeface="Arial"/>
                  <a:cs typeface="Arial"/>
                  <a:sym typeface="Arial"/>
                </a:rPr>
                <a:t>π</a:t>
              </a:r>
              <a:r>
                <a:rPr lang="en-US" sz="2000" b="0" i="0" u="none" strike="noStrike" cap="none" dirty="0" err="1">
                  <a:solidFill>
                    <a:srgbClr val="000000"/>
                  </a:solidFill>
                  <a:latin typeface="Arial"/>
                  <a:ea typeface="Arial"/>
                  <a:cs typeface="Arial"/>
                  <a:sym typeface="Arial"/>
                </a:rPr>
                <a:t>ει</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ν</a:t>
              </a:r>
              <a:r>
                <a:rPr lang="en-US" sz="2000" b="0" i="0" u="none" strike="noStrike" cap="none" dirty="0">
                  <a:solidFill>
                    <a:srgbClr val="000000"/>
                  </a:solidFill>
                  <a:latin typeface="Arial"/>
                  <a:ea typeface="Arial"/>
                  <a:cs typeface="Arial"/>
                  <a:sym typeface="Arial"/>
                </a:rPr>
                <a:t>α π</a:t>
              </a:r>
              <a:r>
                <a:rPr lang="en-US" sz="2000" b="0" i="0" u="none" strike="noStrike" cap="none" dirty="0" err="1">
                  <a:solidFill>
                    <a:srgbClr val="000000"/>
                  </a:solidFill>
                  <a:latin typeface="Arial"/>
                  <a:ea typeface="Arial"/>
                  <a:cs typeface="Arial"/>
                  <a:sym typeface="Arial"/>
                </a:rPr>
                <a:t>ροστ</a:t>
              </a:r>
              <a:r>
                <a:rPr lang="en-US" sz="2000" b="0" i="0" u="none" strike="noStrike" cap="none" dirty="0">
                  <a:solidFill>
                    <a:srgbClr val="000000"/>
                  </a:solidFill>
                  <a:latin typeface="Arial"/>
                  <a:ea typeface="Arial"/>
                  <a:cs typeface="Arial"/>
                  <a:sym typeface="Arial"/>
                </a:rPr>
                <a:t>α</a:t>
              </a:r>
              <a:r>
                <a:rPr lang="en-US" sz="2000" b="0" i="0" u="none" strike="noStrike" cap="none" dirty="0" err="1">
                  <a:solidFill>
                    <a:srgbClr val="000000"/>
                  </a:solidFill>
                  <a:latin typeface="Arial"/>
                  <a:ea typeface="Arial"/>
                  <a:cs typeface="Arial"/>
                  <a:sym typeface="Arial"/>
                </a:rPr>
                <a:t>τεύει</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την</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ευημερί</a:t>
              </a:r>
              <a:r>
                <a:rPr lang="en-US" sz="2000" b="0" i="0" u="none" strike="noStrike" cap="none" dirty="0">
                  <a:solidFill>
                    <a:srgbClr val="000000"/>
                  </a:solidFill>
                  <a:latin typeface="Arial"/>
                  <a:ea typeface="Arial"/>
                  <a:cs typeface="Arial"/>
                  <a:sym typeface="Arial"/>
                </a:rPr>
                <a:t>α </a:t>
              </a:r>
              <a:r>
                <a:rPr lang="en-US" sz="2000" b="0" i="0" u="none" strike="noStrike" cap="none" dirty="0" err="1">
                  <a:solidFill>
                    <a:srgbClr val="000000"/>
                  </a:solidFill>
                  <a:latin typeface="Arial"/>
                  <a:ea typeface="Arial"/>
                  <a:cs typeface="Arial"/>
                  <a:sym typeface="Arial"/>
                </a:rPr>
                <a:t>με</a:t>
              </a:r>
              <a:r>
                <a:rPr lang="en-US" sz="2000" b="0" i="0" u="none" strike="noStrike" cap="none" dirty="0">
                  <a:solidFill>
                    <a:srgbClr val="000000"/>
                  </a:solidFill>
                  <a:latin typeface="Arial"/>
                  <a:ea typeface="Arial"/>
                  <a:cs typeface="Arial"/>
                  <a:sym typeface="Arial"/>
                </a:rPr>
                <a:t> </a:t>
              </a:r>
              <a:r>
                <a:rPr lang="el-GR" sz="2000" b="1" i="0" u="none" strike="noStrike" cap="none" dirty="0">
                  <a:solidFill>
                    <a:srgbClr val="000000"/>
                  </a:solidFill>
                  <a:latin typeface="Arial"/>
                  <a:ea typeface="Arial"/>
                  <a:cs typeface="Arial"/>
                  <a:sym typeface="Arial"/>
                </a:rPr>
                <a:t>στοχευμένες</a:t>
              </a:r>
              <a:r>
                <a:rPr lang="en-US" sz="2000" b="1" i="0" u="none" strike="noStrike" cap="none" dirty="0">
                  <a:solidFill>
                    <a:srgbClr val="000000"/>
                  </a:solidFill>
                  <a:latin typeface="Arial"/>
                  <a:ea typeface="Arial"/>
                  <a:cs typeface="Arial"/>
                  <a:sym typeface="Arial"/>
                </a:rPr>
                <a:t> </a:t>
              </a:r>
              <a:r>
                <a:rPr lang="en-US" sz="2000" b="1" i="0" u="none" strike="noStrike" cap="none" dirty="0" err="1">
                  <a:solidFill>
                    <a:srgbClr val="000000"/>
                  </a:solidFill>
                  <a:latin typeface="Arial"/>
                  <a:ea typeface="Arial"/>
                  <a:cs typeface="Arial"/>
                  <a:sym typeface="Arial"/>
                </a:rPr>
                <a:t>δράσεις</a:t>
              </a:r>
              <a:r>
                <a:rPr lang="en-US" sz="2000" b="1"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κ</a:t>
              </a:r>
              <a:r>
                <a:rPr lang="en-US" sz="2000" b="0" i="0" u="none" strike="noStrike" cap="none" dirty="0">
                  <a:solidFill>
                    <a:srgbClr val="000000"/>
                  </a:solidFill>
                  <a:latin typeface="Arial"/>
                  <a:ea typeface="Arial"/>
                  <a:cs typeface="Arial"/>
                  <a:sym typeface="Arial"/>
                </a:rPr>
                <a:t>α</a:t>
              </a:r>
              <a:r>
                <a:rPr lang="en-US" sz="2000" b="0" i="0" u="none" strike="noStrike" cap="none" dirty="0" err="1">
                  <a:solidFill>
                    <a:srgbClr val="000000"/>
                  </a:solidFill>
                  <a:latin typeface="Arial"/>
                  <a:ea typeface="Arial"/>
                  <a:cs typeface="Arial"/>
                  <a:sym typeface="Arial"/>
                </a:rPr>
                <a:t>ι</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όχι</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με</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μεμονωμένες</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δρ</a:t>
              </a:r>
              <a:r>
                <a:rPr lang="en-US" sz="2000" b="0" i="0" u="none" strike="noStrike" cap="none" dirty="0">
                  <a:solidFill>
                    <a:srgbClr val="000000"/>
                  </a:solidFill>
                  <a:latin typeface="Arial"/>
                  <a:ea typeface="Arial"/>
                  <a:cs typeface="Arial"/>
                  <a:sym typeface="Arial"/>
                </a:rPr>
                <a:t>α</a:t>
              </a:r>
              <a:r>
                <a:rPr lang="en-US" sz="2000" b="0" i="0" u="none" strike="noStrike" cap="none" dirty="0" err="1">
                  <a:solidFill>
                    <a:srgbClr val="000000"/>
                  </a:solidFill>
                  <a:latin typeface="Arial"/>
                  <a:ea typeface="Arial"/>
                  <a:cs typeface="Arial"/>
                  <a:sym typeface="Arial"/>
                </a:rPr>
                <a:t>στηριότητες</a:t>
              </a:r>
              <a:r>
                <a:rPr lang="en-US" sz="2000" b="0" i="0" u="none" strike="noStrike" cap="none" dirty="0">
                  <a:solidFill>
                    <a:srgbClr val="000000"/>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p:txBody>
        </p:sp>
        <p:cxnSp>
          <p:nvCxnSpPr>
            <p:cNvPr id="115" name="Google Shape;115;p2"/>
            <p:cNvCxnSpPr/>
            <p:nvPr/>
          </p:nvCxnSpPr>
          <p:spPr>
            <a:xfrm rot="5400000">
              <a:off x="594683" y="867346"/>
              <a:ext cx="2235302" cy="1934739"/>
            </a:xfrm>
            <a:prstGeom prst="straightConnector1">
              <a:avLst/>
            </a:prstGeom>
            <a:solidFill>
              <a:srgbClr val="EE5921"/>
            </a:solidFill>
            <a:ln w="25400" cap="flat" cmpd="sng">
              <a:solidFill>
                <a:srgbClr val="F6C2BB"/>
              </a:solidFill>
              <a:prstDash val="solid"/>
              <a:round/>
              <a:headEnd type="none" w="sm" len="sm"/>
              <a:tailEnd type="none" w="sm" len="sm"/>
            </a:ln>
          </p:spPr>
        </p:cxnSp>
      </p:grpSp>
      <p:pic>
        <p:nvPicPr>
          <p:cNvPr id="116" name="Google Shape;116;p2" descr="A group of children painting&#10;&#10;AI-generated content may be incorrect."/>
          <p:cNvPicPr preferRelativeResize="0"/>
          <p:nvPr/>
        </p:nvPicPr>
        <p:blipFill rotWithShape="1">
          <a:blip r:embed="rId3">
            <a:alphaModFix/>
          </a:blip>
          <a:srcRect/>
          <a:stretch/>
        </p:blipFill>
        <p:spPr>
          <a:xfrm>
            <a:off x="3577583" y="4598535"/>
            <a:ext cx="7795259" cy="228414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dirty="0" err="1"/>
              <a:t>Ενότητ</a:t>
            </a:r>
            <a:r>
              <a:rPr lang="en-US" dirty="0"/>
              <a:t>α 1.1 – </a:t>
            </a:r>
            <a:r>
              <a:rPr lang="el-GR" dirty="0"/>
              <a:t>Εισαγωγή στην ευημερία στο σχολείο</a:t>
            </a:r>
            <a:endParaRPr dirty="0"/>
          </a:p>
        </p:txBody>
      </p:sp>
      <p:sp>
        <p:nvSpPr>
          <p:cNvPr id="122" name="Google Shape;122;p3"/>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2"/>
              </a:buClr>
              <a:buSzPts val="2400"/>
              <a:buFont typeface="Arial"/>
              <a:buNone/>
            </a:pPr>
            <a:r>
              <a:rPr lang="en-US" dirty="0" err="1"/>
              <a:t>Τι</a:t>
            </a:r>
            <a:r>
              <a:rPr lang="en-US" dirty="0"/>
              <a:t> </a:t>
            </a:r>
            <a:r>
              <a:rPr lang="en-US" dirty="0" err="1"/>
              <a:t>είν</a:t>
            </a:r>
            <a:r>
              <a:rPr lang="en-US" dirty="0"/>
              <a:t>α</a:t>
            </a:r>
            <a:r>
              <a:rPr lang="en-US" dirty="0" err="1"/>
              <a:t>ι</a:t>
            </a:r>
            <a:r>
              <a:rPr lang="en-US" dirty="0"/>
              <a:t> </a:t>
            </a:r>
            <a:r>
              <a:rPr lang="en-US" dirty="0" err="1"/>
              <a:t>η</a:t>
            </a:r>
            <a:r>
              <a:rPr lang="en-US" dirty="0"/>
              <a:t> </a:t>
            </a:r>
            <a:r>
              <a:rPr lang="en-US" dirty="0" err="1"/>
              <a:t>ευημερί</a:t>
            </a:r>
            <a:r>
              <a:rPr lang="en-US" dirty="0"/>
              <a:t>α </a:t>
            </a:r>
            <a:r>
              <a:rPr lang="en-US" dirty="0" err="1"/>
              <a:t>στο</a:t>
            </a:r>
            <a:r>
              <a:rPr lang="en-US" dirty="0"/>
              <a:t> </a:t>
            </a:r>
            <a:r>
              <a:rPr lang="en-US" dirty="0" err="1"/>
              <a:t>σχολείο</a:t>
            </a:r>
            <a:r>
              <a:rPr lang="en-US" dirty="0"/>
              <a:t>: </a:t>
            </a:r>
            <a:r>
              <a:rPr lang="el-GR" dirty="0"/>
              <a:t>Η ο</a:t>
            </a:r>
            <a:r>
              <a:rPr lang="en-US" dirty="0"/>
              <a:t>π</a:t>
            </a:r>
            <a:r>
              <a:rPr lang="en-US" dirty="0" err="1"/>
              <a:t>τική</a:t>
            </a:r>
            <a:r>
              <a:rPr lang="en-US" dirty="0"/>
              <a:t> </a:t>
            </a:r>
            <a:r>
              <a:rPr lang="en-US" dirty="0" err="1"/>
              <a:t>σε</a:t>
            </a:r>
            <a:r>
              <a:rPr lang="en-US" dirty="0"/>
              <a:t> </a:t>
            </a:r>
            <a:r>
              <a:rPr lang="en-US" dirty="0" err="1"/>
              <a:t>εθνικό</a:t>
            </a:r>
            <a:r>
              <a:rPr lang="en-US" dirty="0"/>
              <a:t> </a:t>
            </a:r>
            <a:r>
              <a:rPr lang="en-US" dirty="0" err="1"/>
              <a:t>ε</a:t>
            </a:r>
            <a:r>
              <a:rPr lang="en-US" dirty="0"/>
              <a:t>π</a:t>
            </a:r>
            <a:r>
              <a:rPr lang="en-US" dirty="0" err="1"/>
              <a:t>ί</a:t>
            </a:r>
            <a:r>
              <a:rPr lang="en-US" dirty="0"/>
              <a:t>π</a:t>
            </a:r>
            <a:r>
              <a:rPr lang="en-US" dirty="0" err="1"/>
              <a:t>εδο</a:t>
            </a:r>
            <a:r>
              <a:rPr lang="en-US" dirty="0"/>
              <a:t> / </a:t>
            </a:r>
            <a:r>
              <a:rPr lang="el-GR" dirty="0"/>
              <a:t>επίπεδο</a:t>
            </a:r>
            <a:r>
              <a:rPr lang="en-US" dirty="0"/>
              <a:t> </a:t>
            </a:r>
            <a:r>
              <a:rPr lang="en-US" dirty="0" err="1"/>
              <a:t>εκ</a:t>
            </a:r>
            <a:r>
              <a:rPr lang="en-US" dirty="0"/>
              <a:t>πα</a:t>
            </a:r>
            <a:r>
              <a:rPr lang="en-US" dirty="0" err="1"/>
              <a:t>ιδευτικού</a:t>
            </a:r>
            <a:r>
              <a:rPr lang="en-US" dirty="0"/>
              <a:t> </a:t>
            </a:r>
            <a:r>
              <a:rPr lang="en-US" dirty="0" err="1"/>
              <a:t>συστήμ</a:t>
            </a:r>
            <a:r>
              <a:rPr lang="en-US" dirty="0"/>
              <a:t>α</a:t>
            </a:r>
            <a:r>
              <a:rPr lang="en-US" dirty="0" err="1"/>
              <a:t>τος</a:t>
            </a:r>
            <a:endParaRPr dirty="0"/>
          </a:p>
        </p:txBody>
      </p:sp>
      <p:grpSp>
        <p:nvGrpSpPr>
          <p:cNvPr id="123" name="Google Shape;123;p3"/>
          <p:cNvGrpSpPr/>
          <p:nvPr/>
        </p:nvGrpSpPr>
        <p:grpSpPr>
          <a:xfrm>
            <a:off x="2089287" y="1515744"/>
            <a:ext cx="8013426" cy="5113655"/>
            <a:chOff x="1734957" y="-153036"/>
            <a:chExt cx="8013426" cy="5113655"/>
          </a:xfrm>
        </p:grpSpPr>
        <p:sp>
          <p:nvSpPr>
            <p:cNvPr id="124" name="Google Shape;124;p3"/>
            <p:cNvSpPr/>
            <p:nvPr/>
          </p:nvSpPr>
          <p:spPr>
            <a:xfrm>
              <a:off x="4975961" y="1413776"/>
              <a:ext cx="1736217" cy="1736217"/>
            </a:xfrm>
            <a:prstGeom prst="ellipse">
              <a:avLst/>
            </a:prstGeom>
            <a:solidFill>
              <a:srgbClr val="FAAE15">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4837064" y="0"/>
              <a:ext cx="2014011" cy="11657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txBox="1"/>
            <p:nvPr/>
          </p:nvSpPr>
          <p:spPr>
            <a:xfrm>
              <a:off x="4455095" y="-153036"/>
              <a:ext cx="2777948" cy="147181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dirty="0" err="1">
                  <a:solidFill>
                    <a:srgbClr val="000000"/>
                  </a:solidFill>
                  <a:latin typeface="Arial"/>
                  <a:ea typeface="Arial"/>
                  <a:cs typeface="Arial"/>
                  <a:sym typeface="Arial"/>
                </a:rPr>
                <a:t>Η</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ευημερί</a:t>
              </a:r>
              <a:r>
                <a:rPr lang="en-US" sz="1800" b="0" i="0" u="none" strike="noStrike" cap="none" dirty="0">
                  <a:solidFill>
                    <a:srgbClr val="000000"/>
                  </a:solidFill>
                  <a:latin typeface="Arial"/>
                  <a:ea typeface="Arial"/>
                  <a:cs typeface="Arial"/>
                  <a:sym typeface="Arial"/>
                </a:rPr>
                <a:t>α </a:t>
              </a:r>
              <a:r>
                <a:rPr lang="en-US" sz="1800" b="0" i="0" u="none" strike="noStrike" cap="none" dirty="0" err="1">
                  <a:solidFill>
                    <a:srgbClr val="000000"/>
                  </a:solidFill>
                  <a:latin typeface="Arial"/>
                  <a:ea typeface="Arial"/>
                  <a:cs typeface="Arial"/>
                  <a:sym typeface="Arial"/>
                </a:rPr>
                <a:t>στο</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σχολείο</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είν</a:t>
              </a:r>
              <a:r>
                <a:rPr lang="en-US" sz="1800" b="0" i="0" u="none" strike="noStrike" cap="none" dirty="0">
                  <a:solidFill>
                    <a:srgbClr val="000000"/>
                  </a:solidFill>
                  <a:latin typeface="Arial"/>
                  <a:ea typeface="Arial"/>
                  <a:cs typeface="Arial"/>
                  <a:sym typeface="Arial"/>
                </a:rPr>
                <a:t>α</a:t>
              </a:r>
              <a:r>
                <a:rPr lang="en-US" sz="1800" b="0" i="0" u="none" strike="noStrike" cap="none" dirty="0" err="1">
                  <a:solidFill>
                    <a:srgbClr val="000000"/>
                  </a:solidFill>
                  <a:latin typeface="Arial"/>
                  <a:ea typeface="Arial"/>
                  <a:cs typeface="Arial"/>
                  <a:sym typeface="Arial"/>
                </a:rPr>
                <a:t>ι</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έν</a:t>
              </a:r>
              <a:r>
                <a:rPr lang="en-US" sz="1800" b="0" i="0" u="none" strike="noStrike" cap="none" dirty="0">
                  <a:solidFill>
                    <a:srgbClr val="000000"/>
                  </a:solidFill>
                  <a:latin typeface="Arial"/>
                  <a:ea typeface="Arial"/>
                  <a:cs typeface="Arial"/>
                  <a:sym typeface="Arial"/>
                </a:rPr>
                <a:t>α</a:t>
              </a:r>
              <a:r>
                <a:rPr lang="en-US" sz="1800" b="0" i="0" u="none" strike="noStrike" cap="none" dirty="0" err="1">
                  <a:solidFill>
                    <a:srgbClr val="000000"/>
                  </a:solidFill>
                  <a:latin typeface="Arial"/>
                  <a:ea typeface="Arial"/>
                  <a:cs typeface="Arial"/>
                  <a:sym typeface="Arial"/>
                </a:rPr>
                <a:t>ς</a:t>
              </a:r>
              <a:r>
                <a:rPr lang="en-US" sz="1800" b="0" i="0" u="none" strike="noStrike" cap="none" dirty="0">
                  <a:solidFill>
                    <a:srgbClr val="000000"/>
                  </a:solidFill>
                  <a:latin typeface="Arial"/>
                  <a:ea typeface="Arial"/>
                  <a:cs typeface="Arial"/>
                  <a:sym typeface="Arial"/>
                </a:rPr>
                <a:t> </a:t>
              </a:r>
              <a:r>
                <a:rPr lang="en-US" sz="1800" b="1" i="0" u="none" strike="noStrike" cap="none" dirty="0">
                  <a:solidFill>
                    <a:srgbClr val="000000"/>
                  </a:solidFill>
                  <a:latin typeface="Arial"/>
                  <a:ea typeface="Arial"/>
                  <a:cs typeface="Arial"/>
                  <a:sym typeface="Arial"/>
                </a:rPr>
                <a:t>βα</a:t>
              </a:r>
              <a:r>
                <a:rPr lang="en-US" sz="1800" b="1" i="0" u="none" strike="noStrike" cap="none" dirty="0" err="1">
                  <a:solidFill>
                    <a:srgbClr val="000000"/>
                  </a:solidFill>
                  <a:latin typeface="Arial"/>
                  <a:ea typeface="Arial"/>
                  <a:cs typeface="Arial"/>
                  <a:sym typeface="Arial"/>
                </a:rPr>
                <a:t>σικός</a:t>
              </a:r>
              <a:r>
                <a:rPr lang="en-US" sz="1800" b="1" i="0" u="none" strike="noStrike" cap="none" dirty="0">
                  <a:solidFill>
                    <a:srgbClr val="000000"/>
                  </a:solidFill>
                  <a:latin typeface="Arial"/>
                  <a:ea typeface="Arial"/>
                  <a:cs typeface="Arial"/>
                  <a:sym typeface="Arial"/>
                </a:rPr>
                <a:t> </a:t>
              </a:r>
              <a:r>
                <a:rPr lang="en-US" sz="1800" b="1" i="0" u="none" strike="noStrike" cap="none" dirty="0" err="1">
                  <a:solidFill>
                    <a:srgbClr val="000000"/>
                  </a:solidFill>
                  <a:latin typeface="Arial"/>
                  <a:ea typeface="Arial"/>
                  <a:cs typeface="Arial"/>
                  <a:sym typeface="Arial"/>
                </a:rPr>
                <a:t>δείκτης</a:t>
              </a:r>
              <a:r>
                <a:rPr lang="en-US" sz="1800" b="1" i="0" u="none" strike="noStrike" cap="none" dirty="0">
                  <a:solidFill>
                    <a:srgbClr val="000000"/>
                  </a:solidFill>
                  <a:latin typeface="Arial"/>
                  <a:ea typeface="Arial"/>
                  <a:cs typeface="Arial"/>
                  <a:sym typeface="Arial"/>
                </a:rPr>
                <a:t> π</a:t>
              </a:r>
              <a:r>
                <a:rPr lang="en-US" sz="1800" b="1" i="0" u="none" strike="noStrike" cap="none" dirty="0" err="1">
                  <a:solidFill>
                    <a:srgbClr val="000000"/>
                  </a:solidFill>
                  <a:latin typeface="Arial"/>
                  <a:ea typeface="Arial"/>
                  <a:cs typeface="Arial"/>
                  <a:sym typeface="Arial"/>
                </a:rPr>
                <a:t>οιότητ</a:t>
              </a:r>
              <a:r>
                <a:rPr lang="en-US" sz="1800" b="1" i="0" u="none" strike="noStrike" cap="none" dirty="0">
                  <a:solidFill>
                    <a:srgbClr val="000000"/>
                  </a:solidFill>
                  <a:latin typeface="Arial"/>
                  <a:ea typeface="Arial"/>
                  <a:cs typeface="Arial"/>
                  <a:sym typeface="Arial"/>
                </a:rPr>
                <a:t>α</a:t>
              </a:r>
              <a:r>
                <a:rPr lang="en-US" sz="1800" b="1" i="0" u="none" strike="noStrike" cap="none" dirty="0" err="1">
                  <a:solidFill>
                    <a:srgbClr val="000000"/>
                  </a:solidFill>
                  <a:latin typeface="Arial"/>
                  <a:ea typeface="Arial"/>
                  <a:cs typeface="Arial"/>
                  <a:sym typeface="Arial"/>
                </a:rPr>
                <a:t>ς</a:t>
              </a:r>
              <a:r>
                <a:rPr lang="en-US" sz="1800" b="1"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της</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εκ</a:t>
              </a:r>
              <a:r>
                <a:rPr lang="en-US" sz="1800" b="0" i="0" u="none" strike="noStrike" cap="none" dirty="0">
                  <a:solidFill>
                    <a:srgbClr val="000000"/>
                  </a:solidFill>
                  <a:latin typeface="Arial"/>
                  <a:ea typeface="Arial"/>
                  <a:cs typeface="Arial"/>
                  <a:sym typeface="Arial"/>
                </a:rPr>
                <a:t>πα</a:t>
              </a:r>
              <a:r>
                <a:rPr lang="en-US" sz="1800" b="0" i="0" u="none" strike="noStrike" cap="none" dirty="0" err="1">
                  <a:solidFill>
                    <a:srgbClr val="000000"/>
                  </a:solidFill>
                  <a:latin typeface="Arial"/>
                  <a:ea typeface="Arial"/>
                  <a:cs typeface="Arial"/>
                  <a:sym typeface="Arial"/>
                </a:rPr>
                <a:t>ίδευσης</a:t>
              </a:r>
              <a:r>
                <a:rPr lang="en-US" sz="1800" b="0" i="0" u="none" strike="noStrike" cap="none" dirty="0">
                  <a:solidFill>
                    <a:srgbClr val="000000"/>
                  </a:solidFill>
                  <a:latin typeface="Arial"/>
                  <a:ea typeface="Arial"/>
                  <a:cs typeface="Arial"/>
                  <a:sym typeface="Arial"/>
                </a:rPr>
                <a:t>.</a:t>
              </a:r>
              <a:br>
                <a:rPr lang="en-US" sz="1800" b="0" i="0" u="none" strike="noStrike" cap="none" dirty="0">
                  <a:solidFill>
                    <a:srgbClr val="000000"/>
                  </a:solidFill>
                  <a:latin typeface="Arial"/>
                  <a:ea typeface="Arial"/>
                  <a:cs typeface="Arial"/>
                  <a:sym typeface="Arial"/>
                </a:rPr>
              </a:br>
              <a:r>
                <a:rPr lang="en-US" sz="1800" b="0" i="0" u="none" strike="noStrike" cap="none" dirty="0" err="1">
                  <a:solidFill>
                    <a:srgbClr val="000000"/>
                  </a:solidFill>
                  <a:latin typeface="Arial"/>
                  <a:ea typeface="Arial"/>
                  <a:cs typeface="Arial"/>
                  <a:sym typeface="Arial"/>
                </a:rPr>
                <a:t>Οι</a:t>
              </a:r>
              <a:r>
                <a:rPr lang="en-US" sz="1800" b="0" i="0" u="none" strike="noStrike" cap="none" dirty="0">
                  <a:solidFill>
                    <a:srgbClr val="000000"/>
                  </a:solidFill>
                  <a:latin typeface="Arial"/>
                  <a:ea typeface="Arial"/>
                  <a:cs typeface="Arial"/>
                  <a:sym typeface="Arial"/>
                </a:rPr>
                <a:t> π</a:t>
              </a:r>
              <a:r>
                <a:rPr lang="en-US" sz="1800" b="0" i="0" u="none" strike="noStrike" cap="none" dirty="0" err="1">
                  <a:solidFill>
                    <a:srgbClr val="000000"/>
                  </a:solidFill>
                  <a:latin typeface="Arial"/>
                  <a:ea typeface="Arial"/>
                  <a:cs typeface="Arial"/>
                  <a:sym typeface="Arial"/>
                </a:rPr>
                <a:t>ολιτικές</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ορίζουν</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ότι</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τ</a:t>
              </a:r>
              <a:r>
                <a:rPr lang="en-US" sz="1800" b="0" i="0" u="none" strike="noStrike" cap="none" dirty="0">
                  <a:solidFill>
                    <a:srgbClr val="000000"/>
                  </a:solidFill>
                  <a:latin typeface="Arial"/>
                  <a:ea typeface="Arial"/>
                  <a:cs typeface="Arial"/>
                  <a:sym typeface="Arial"/>
                </a:rPr>
                <a:t>α </a:t>
              </a:r>
              <a:r>
                <a:rPr lang="en-US" sz="1800" b="0" i="0" u="none" strike="noStrike" cap="none" dirty="0" err="1">
                  <a:solidFill>
                    <a:srgbClr val="000000"/>
                  </a:solidFill>
                  <a:latin typeface="Arial"/>
                  <a:ea typeface="Arial"/>
                  <a:cs typeface="Arial"/>
                  <a:sym typeface="Arial"/>
                </a:rPr>
                <a:t>σχολεί</a:t>
              </a:r>
              <a:r>
                <a:rPr lang="en-US" sz="1800" b="0" i="0" u="none" strike="noStrike" cap="none" dirty="0">
                  <a:solidFill>
                    <a:srgbClr val="000000"/>
                  </a:solidFill>
                  <a:latin typeface="Arial"/>
                  <a:ea typeface="Arial"/>
                  <a:cs typeface="Arial"/>
                  <a:sym typeface="Arial"/>
                </a:rPr>
                <a:t>α π</a:t>
              </a:r>
              <a:r>
                <a:rPr lang="en-US" sz="1800" b="0" i="0" u="none" strike="noStrike" cap="none" dirty="0" err="1">
                  <a:solidFill>
                    <a:srgbClr val="000000"/>
                  </a:solidFill>
                  <a:latin typeface="Arial"/>
                  <a:ea typeface="Arial"/>
                  <a:cs typeface="Arial"/>
                  <a:sym typeface="Arial"/>
                </a:rPr>
                <a:t>ρέ</a:t>
              </a:r>
              <a:r>
                <a:rPr lang="en-US" sz="1800" b="0" i="0" u="none" strike="noStrike" cap="none" dirty="0">
                  <a:solidFill>
                    <a:srgbClr val="000000"/>
                  </a:solidFill>
                  <a:latin typeface="Arial"/>
                  <a:ea typeface="Arial"/>
                  <a:cs typeface="Arial"/>
                  <a:sym typeface="Arial"/>
                </a:rPr>
                <a:t>π</a:t>
              </a:r>
              <a:r>
                <a:rPr lang="en-US" sz="1800" b="0" i="0" u="none" strike="noStrike" cap="none" dirty="0" err="1">
                  <a:solidFill>
                    <a:srgbClr val="000000"/>
                  </a:solidFill>
                  <a:latin typeface="Arial"/>
                  <a:ea typeface="Arial"/>
                  <a:cs typeface="Arial"/>
                  <a:sym typeface="Arial"/>
                </a:rPr>
                <a:t>ει</a:t>
              </a:r>
              <a:r>
                <a:rPr lang="en-US" sz="1800" b="0" i="0" u="none" strike="noStrike" cap="none" dirty="0">
                  <a:solidFill>
                    <a:srgbClr val="000000"/>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p:txBody>
        </p:sp>
        <p:sp>
          <p:nvSpPr>
            <p:cNvPr id="127" name="Google Shape;127;p3"/>
            <p:cNvSpPr/>
            <p:nvPr/>
          </p:nvSpPr>
          <p:spPr>
            <a:xfrm>
              <a:off x="5636418" y="1893468"/>
              <a:ext cx="1736217" cy="1736217"/>
            </a:xfrm>
            <a:prstGeom prst="ellipse">
              <a:avLst/>
            </a:prstGeom>
            <a:solidFill>
              <a:srgbClr val="79D121">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7510838" y="1537792"/>
              <a:ext cx="1805665" cy="126495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txBox="1"/>
            <p:nvPr/>
          </p:nvSpPr>
          <p:spPr>
            <a:xfrm>
              <a:off x="7510837" y="1537792"/>
              <a:ext cx="2237545" cy="126495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l-GR" sz="1800" b="0" i="0" u="none" strike="noStrike" cap="none" dirty="0">
                  <a:solidFill>
                    <a:srgbClr val="000000"/>
                  </a:solidFill>
                  <a:latin typeface="Arial"/>
                  <a:ea typeface="Arial"/>
                  <a:cs typeface="Arial"/>
                  <a:sym typeface="Arial"/>
                </a:rPr>
                <a:t>Να </a:t>
              </a:r>
              <a:r>
                <a:rPr lang="el-GR" sz="1800" dirty="0"/>
                <a:t>π</a:t>
              </a:r>
              <a:r>
                <a:rPr lang="en-US" sz="1800" b="0" i="0" u="none" strike="noStrike" cap="none" dirty="0" err="1">
                  <a:solidFill>
                    <a:srgbClr val="000000"/>
                  </a:solidFill>
                  <a:latin typeface="Arial"/>
                  <a:ea typeface="Arial"/>
                  <a:cs typeface="Arial"/>
                  <a:sym typeface="Arial"/>
                </a:rPr>
                <a:t>ροστ</a:t>
              </a:r>
              <a:r>
                <a:rPr lang="en-US" sz="1800" b="0" i="0" u="none" strike="noStrike" cap="none" dirty="0">
                  <a:solidFill>
                    <a:srgbClr val="000000"/>
                  </a:solidFill>
                  <a:latin typeface="Arial"/>
                  <a:ea typeface="Arial"/>
                  <a:cs typeface="Arial"/>
                  <a:sym typeface="Arial"/>
                </a:rPr>
                <a:t>α</a:t>
              </a:r>
              <a:r>
                <a:rPr lang="en-US" sz="1800" b="0" i="0" u="none" strike="noStrike" cap="none" dirty="0" err="1">
                  <a:solidFill>
                    <a:srgbClr val="000000"/>
                  </a:solidFill>
                  <a:latin typeface="Arial"/>
                  <a:ea typeface="Arial"/>
                  <a:cs typeface="Arial"/>
                  <a:sym typeface="Arial"/>
                </a:rPr>
                <a:t>τεύουν</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την</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ψυχική</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κ</a:t>
              </a:r>
              <a:r>
                <a:rPr lang="en-US" sz="1800" b="0" i="0" u="none" strike="noStrike" cap="none" dirty="0">
                  <a:solidFill>
                    <a:srgbClr val="000000"/>
                  </a:solidFill>
                  <a:latin typeface="Arial"/>
                  <a:ea typeface="Arial"/>
                  <a:cs typeface="Arial"/>
                  <a:sym typeface="Arial"/>
                </a:rPr>
                <a:t>α</a:t>
              </a:r>
              <a:r>
                <a:rPr lang="en-US" sz="1800" b="0" i="0" u="none" strike="noStrike" cap="none" dirty="0" err="1">
                  <a:solidFill>
                    <a:srgbClr val="000000"/>
                  </a:solidFill>
                  <a:latin typeface="Arial"/>
                  <a:ea typeface="Arial"/>
                  <a:cs typeface="Arial"/>
                  <a:sym typeface="Arial"/>
                </a:rPr>
                <a:t>ι</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σωμ</a:t>
              </a:r>
              <a:r>
                <a:rPr lang="en-US" sz="1800" b="0" i="0" u="none" strike="noStrike" cap="none" dirty="0">
                  <a:solidFill>
                    <a:srgbClr val="000000"/>
                  </a:solidFill>
                  <a:latin typeface="Arial"/>
                  <a:ea typeface="Arial"/>
                  <a:cs typeface="Arial"/>
                  <a:sym typeface="Arial"/>
                </a:rPr>
                <a:t>α</a:t>
              </a:r>
              <a:r>
                <a:rPr lang="en-US" sz="1800" b="0" i="0" u="none" strike="noStrike" cap="none" dirty="0" err="1">
                  <a:solidFill>
                    <a:srgbClr val="000000"/>
                  </a:solidFill>
                  <a:latin typeface="Arial"/>
                  <a:ea typeface="Arial"/>
                  <a:cs typeface="Arial"/>
                  <a:sym typeface="Arial"/>
                </a:rPr>
                <a:t>τική</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υγεί</a:t>
              </a:r>
              <a:r>
                <a:rPr lang="en-US" sz="1800" b="0" i="0" u="none" strike="noStrike" cap="none" dirty="0">
                  <a:solidFill>
                    <a:srgbClr val="000000"/>
                  </a:solidFill>
                  <a:latin typeface="Arial"/>
                  <a:ea typeface="Arial"/>
                  <a:cs typeface="Arial"/>
                  <a:sym typeface="Arial"/>
                </a:rPr>
                <a:t>α </a:t>
              </a:r>
              <a:r>
                <a:rPr lang="en-US" sz="1800" b="0" i="0" u="none" strike="noStrike" cap="none" dirty="0" err="1">
                  <a:solidFill>
                    <a:srgbClr val="000000"/>
                  </a:solidFill>
                  <a:latin typeface="Arial"/>
                  <a:ea typeface="Arial"/>
                  <a:cs typeface="Arial"/>
                  <a:sym typeface="Arial"/>
                </a:rPr>
                <a:t>των</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μ</a:t>
              </a:r>
              <a:r>
                <a:rPr lang="en-US" sz="1800" b="0" i="0" u="none" strike="noStrike" cap="none" dirty="0">
                  <a:solidFill>
                    <a:srgbClr val="000000"/>
                  </a:solidFill>
                  <a:latin typeface="Arial"/>
                  <a:ea typeface="Arial"/>
                  <a:cs typeface="Arial"/>
                  <a:sym typeface="Arial"/>
                </a:rPr>
                <a:t>α</a:t>
              </a:r>
              <a:r>
                <a:rPr lang="en-US" sz="1800" b="0" i="0" u="none" strike="noStrike" cap="none" dirty="0" err="1">
                  <a:solidFill>
                    <a:srgbClr val="000000"/>
                  </a:solidFill>
                  <a:latin typeface="Arial"/>
                  <a:ea typeface="Arial"/>
                  <a:cs typeface="Arial"/>
                  <a:sym typeface="Arial"/>
                </a:rPr>
                <a:t>θητών</a:t>
              </a:r>
              <a:r>
                <a:rPr lang="el-GR" sz="1800" b="0" i="0" u="none" strike="noStrike" cap="none" dirty="0">
                  <a:solidFill>
                    <a:srgbClr val="000000"/>
                  </a:solidFill>
                  <a:latin typeface="Arial"/>
                  <a:ea typeface="Arial"/>
                  <a:cs typeface="Arial"/>
                  <a:sym typeface="Arial"/>
                </a:rPr>
                <a:t>/μαθητριών</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κ</a:t>
              </a:r>
              <a:r>
                <a:rPr lang="en-US" sz="1800" b="0" i="0" u="none" strike="noStrike" cap="none" dirty="0">
                  <a:solidFill>
                    <a:srgbClr val="000000"/>
                  </a:solidFill>
                  <a:latin typeface="Arial"/>
                  <a:ea typeface="Arial"/>
                  <a:cs typeface="Arial"/>
                  <a:sym typeface="Arial"/>
                </a:rPr>
                <a:t>α</a:t>
              </a:r>
              <a:r>
                <a:rPr lang="en-US" sz="1800" b="0" i="0" u="none" strike="noStrike" cap="none" dirty="0" err="1">
                  <a:solidFill>
                    <a:srgbClr val="000000"/>
                  </a:solidFill>
                  <a:latin typeface="Arial"/>
                  <a:ea typeface="Arial"/>
                  <a:cs typeface="Arial"/>
                  <a:sym typeface="Arial"/>
                </a:rPr>
                <a:t>ι</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του</a:t>
              </a:r>
              <a:r>
                <a:rPr lang="en-US" sz="1800" b="0" i="0" u="none" strike="noStrike" cap="none" dirty="0">
                  <a:solidFill>
                    <a:srgbClr val="000000"/>
                  </a:solidFill>
                  <a:latin typeface="Arial"/>
                  <a:ea typeface="Arial"/>
                  <a:cs typeface="Arial"/>
                  <a:sym typeface="Arial"/>
                </a:rPr>
                <a:t> π</a:t>
              </a:r>
              <a:r>
                <a:rPr lang="en-US" sz="1800" b="0" i="0" u="none" strike="noStrike" cap="none" dirty="0" err="1">
                  <a:solidFill>
                    <a:srgbClr val="000000"/>
                  </a:solidFill>
                  <a:latin typeface="Arial"/>
                  <a:ea typeface="Arial"/>
                  <a:cs typeface="Arial"/>
                  <a:sym typeface="Arial"/>
                </a:rPr>
                <a:t>ροσω</a:t>
              </a:r>
              <a:r>
                <a:rPr lang="en-US" sz="1800" b="0" i="0" u="none" strike="noStrike" cap="none" dirty="0">
                  <a:solidFill>
                    <a:srgbClr val="000000"/>
                  </a:solidFill>
                  <a:latin typeface="Arial"/>
                  <a:ea typeface="Arial"/>
                  <a:cs typeface="Arial"/>
                  <a:sym typeface="Arial"/>
                </a:rPr>
                <a:t>π</a:t>
              </a:r>
              <a:r>
                <a:rPr lang="en-US" sz="1800" b="0" i="0" u="none" strike="noStrike" cap="none" dirty="0" err="1">
                  <a:solidFill>
                    <a:srgbClr val="000000"/>
                  </a:solidFill>
                  <a:latin typeface="Arial"/>
                  <a:ea typeface="Arial"/>
                  <a:cs typeface="Arial"/>
                  <a:sym typeface="Arial"/>
                </a:rPr>
                <a:t>ικού</a:t>
              </a:r>
              <a:r>
                <a:rPr lang="en-US" sz="1800" b="0" i="0" u="none" strike="noStrike" cap="none" dirty="0">
                  <a:solidFill>
                    <a:srgbClr val="000000"/>
                  </a:solidFill>
                  <a:latin typeface="Arial"/>
                  <a:ea typeface="Arial"/>
                  <a:cs typeface="Arial"/>
                  <a:sym typeface="Arial"/>
                </a:rPr>
                <a:t>.</a:t>
              </a:r>
              <a:br>
                <a:rPr lang="en-US" sz="1800" b="0" i="0" u="none" strike="noStrike" cap="none" dirty="0">
                  <a:solidFill>
                    <a:srgbClr val="000000"/>
                  </a:solidFill>
                  <a:latin typeface="Arial"/>
                  <a:ea typeface="Arial"/>
                  <a:cs typeface="Arial"/>
                  <a:sym typeface="Arial"/>
                </a:rPr>
              </a:br>
              <a:endParaRPr sz="1800" b="0" i="0" u="none" strike="noStrike" cap="none" dirty="0">
                <a:solidFill>
                  <a:srgbClr val="000000"/>
                </a:solidFill>
                <a:latin typeface="Arial"/>
                <a:ea typeface="Arial"/>
                <a:cs typeface="Arial"/>
                <a:sym typeface="Arial"/>
              </a:endParaRPr>
            </a:p>
          </p:txBody>
        </p:sp>
        <p:sp>
          <p:nvSpPr>
            <p:cNvPr id="130" name="Google Shape;130;p3"/>
            <p:cNvSpPr/>
            <p:nvPr/>
          </p:nvSpPr>
          <p:spPr>
            <a:xfrm>
              <a:off x="5384319" y="2670301"/>
              <a:ext cx="1736217" cy="1736217"/>
            </a:xfrm>
            <a:prstGeom prst="ellipse">
              <a:avLst/>
            </a:prstGeom>
            <a:solidFill>
              <a:srgbClr val="369F5A">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7233043" y="3695661"/>
              <a:ext cx="1805665" cy="126495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txBox="1"/>
            <p:nvPr/>
          </p:nvSpPr>
          <p:spPr>
            <a:xfrm>
              <a:off x="7233043" y="3483011"/>
              <a:ext cx="2515340" cy="126495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dirty="0" err="1">
                  <a:solidFill>
                    <a:srgbClr val="000000"/>
                  </a:solidFill>
                  <a:latin typeface="Arial"/>
                  <a:ea typeface="Arial"/>
                  <a:cs typeface="Arial"/>
                  <a:sym typeface="Arial"/>
                </a:rPr>
                <a:t>Ν</a:t>
              </a:r>
              <a:r>
                <a:rPr lang="en-US" sz="1800" b="0" i="0" u="none" strike="noStrike" cap="none" dirty="0">
                  <a:solidFill>
                    <a:srgbClr val="000000"/>
                  </a:solidFill>
                  <a:latin typeface="Arial"/>
                  <a:ea typeface="Arial"/>
                  <a:cs typeface="Arial"/>
                  <a:sym typeface="Arial"/>
                </a:rPr>
                <a:t>α π</a:t>
              </a:r>
              <a:r>
                <a:rPr lang="en-US" sz="1800" b="0" i="0" u="none" strike="noStrike" cap="none" dirty="0" err="1">
                  <a:solidFill>
                    <a:srgbClr val="000000"/>
                  </a:solidFill>
                  <a:latin typeface="Arial"/>
                  <a:ea typeface="Arial"/>
                  <a:cs typeface="Arial"/>
                  <a:sym typeface="Arial"/>
                </a:rPr>
                <a:t>ροάγουν</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μι</a:t>
              </a:r>
              <a:r>
                <a:rPr lang="en-US" sz="1800" b="0" i="0" u="none" strike="noStrike" cap="none" dirty="0">
                  <a:solidFill>
                    <a:srgbClr val="000000"/>
                  </a:solidFill>
                  <a:latin typeface="Arial"/>
                  <a:ea typeface="Arial"/>
                  <a:cs typeface="Arial"/>
                  <a:sym typeface="Arial"/>
                </a:rPr>
                <a:t>α </a:t>
              </a:r>
              <a:r>
                <a:rPr lang="en-US" sz="1800" b="0" i="0" u="none" strike="noStrike" cap="none" dirty="0" err="1">
                  <a:solidFill>
                    <a:srgbClr val="000000"/>
                  </a:solidFill>
                  <a:latin typeface="Arial"/>
                  <a:ea typeface="Arial"/>
                  <a:cs typeface="Arial"/>
                  <a:sym typeface="Arial"/>
                </a:rPr>
                <a:t>θετική</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κουλτούρ</a:t>
              </a:r>
              <a:r>
                <a:rPr lang="en-US" sz="1800" b="0" i="0" u="none" strike="noStrike" cap="none" dirty="0">
                  <a:solidFill>
                    <a:srgbClr val="000000"/>
                  </a:solidFill>
                  <a:latin typeface="Arial"/>
                  <a:ea typeface="Arial"/>
                  <a:cs typeface="Arial"/>
                  <a:sym typeface="Arial"/>
                </a:rPr>
                <a:t>α </a:t>
              </a:r>
              <a:r>
                <a:rPr lang="en-US" sz="1800" b="0" i="0" u="none" strike="noStrike" cap="none" dirty="0" err="1">
                  <a:solidFill>
                    <a:srgbClr val="000000"/>
                  </a:solidFill>
                  <a:latin typeface="Arial"/>
                  <a:ea typeface="Arial"/>
                  <a:cs typeface="Arial"/>
                  <a:sym typeface="Arial"/>
                </a:rPr>
                <a:t>μέσω</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ρουτινών</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κ</a:t>
              </a:r>
              <a:r>
                <a:rPr lang="en-US" sz="1800" b="0" i="0" u="none" strike="noStrike" cap="none" dirty="0">
                  <a:solidFill>
                    <a:srgbClr val="000000"/>
                  </a:solidFill>
                  <a:latin typeface="Arial"/>
                  <a:ea typeface="Arial"/>
                  <a:cs typeface="Arial"/>
                  <a:sym typeface="Arial"/>
                </a:rPr>
                <a:t>α</a:t>
              </a:r>
              <a:r>
                <a:rPr lang="en-US" sz="1800" b="0" i="0" u="none" strike="noStrike" cap="none" dirty="0" err="1">
                  <a:solidFill>
                    <a:srgbClr val="000000"/>
                  </a:solidFill>
                  <a:latin typeface="Arial"/>
                  <a:ea typeface="Arial"/>
                  <a:cs typeface="Arial"/>
                  <a:sym typeface="Arial"/>
                </a:rPr>
                <a:t>νόνων</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κ</a:t>
              </a:r>
              <a:r>
                <a:rPr lang="en-US" sz="1800" b="0" i="0" u="none" strike="noStrike" cap="none" dirty="0">
                  <a:solidFill>
                    <a:srgbClr val="000000"/>
                  </a:solidFill>
                  <a:latin typeface="Arial"/>
                  <a:ea typeface="Arial"/>
                  <a:cs typeface="Arial"/>
                  <a:sym typeface="Arial"/>
                </a:rPr>
                <a:t>α</a:t>
              </a:r>
              <a:r>
                <a:rPr lang="en-US" sz="1800" b="0" i="0" u="none" strike="noStrike" cap="none" dirty="0" err="1">
                  <a:solidFill>
                    <a:srgbClr val="000000"/>
                  </a:solidFill>
                  <a:latin typeface="Arial"/>
                  <a:ea typeface="Arial"/>
                  <a:cs typeface="Arial"/>
                  <a:sym typeface="Arial"/>
                </a:rPr>
                <a:t>ι</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κ</a:t>
              </a:r>
              <a:r>
                <a:rPr lang="en-US" sz="1800" b="0" i="0" u="none" strike="noStrike" cap="none" dirty="0">
                  <a:solidFill>
                    <a:srgbClr val="000000"/>
                  </a:solidFill>
                  <a:latin typeface="Arial"/>
                  <a:ea typeface="Arial"/>
                  <a:cs typeface="Arial"/>
                  <a:sym typeface="Arial"/>
                </a:rPr>
                <a:t>α</a:t>
              </a:r>
              <a:r>
                <a:rPr lang="en-US" sz="1800" b="0" i="0" u="none" strike="noStrike" cap="none" dirty="0" err="1">
                  <a:solidFill>
                    <a:srgbClr val="000000"/>
                  </a:solidFill>
                  <a:latin typeface="Arial"/>
                  <a:ea typeface="Arial"/>
                  <a:cs typeface="Arial"/>
                  <a:sym typeface="Arial"/>
                </a:rPr>
                <a:t>θημερινών</a:t>
              </a:r>
              <a:r>
                <a:rPr lang="en-US" sz="1800" b="0" i="0" u="none" strike="noStrike" cap="none" dirty="0">
                  <a:solidFill>
                    <a:srgbClr val="000000"/>
                  </a:solidFill>
                  <a:latin typeface="Arial"/>
                  <a:ea typeface="Arial"/>
                  <a:cs typeface="Arial"/>
                  <a:sym typeface="Arial"/>
                </a:rPr>
                <a:t> π</a:t>
              </a:r>
              <a:r>
                <a:rPr lang="en-US" sz="1800" b="0" i="0" u="none" strike="noStrike" cap="none" dirty="0" err="1">
                  <a:solidFill>
                    <a:srgbClr val="000000"/>
                  </a:solidFill>
                  <a:latin typeface="Arial"/>
                  <a:ea typeface="Arial"/>
                  <a:cs typeface="Arial"/>
                  <a:sym typeface="Arial"/>
                </a:rPr>
                <a:t>ρ</a:t>
              </a:r>
              <a:r>
                <a:rPr lang="en-US" sz="1800" b="0" i="0" u="none" strike="noStrike" cap="none" dirty="0">
                  <a:solidFill>
                    <a:srgbClr val="000000"/>
                  </a:solidFill>
                  <a:latin typeface="Arial"/>
                  <a:ea typeface="Arial"/>
                  <a:cs typeface="Arial"/>
                  <a:sym typeface="Arial"/>
                </a:rPr>
                <a:t>α</a:t>
              </a:r>
              <a:r>
                <a:rPr lang="en-US" sz="1800" b="0" i="0" u="none" strike="noStrike" cap="none" dirty="0" err="1">
                  <a:solidFill>
                    <a:srgbClr val="000000"/>
                  </a:solidFill>
                  <a:latin typeface="Arial"/>
                  <a:ea typeface="Arial"/>
                  <a:cs typeface="Arial"/>
                  <a:sym typeface="Arial"/>
                </a:rPr>
                <a:t>κτικών</a:t>
              </a:r>
              <a:r>
                <a:rPr lang="en-US" sz="1800" b="0" i="0" u="none" strike="noStrike" cap="none" dirty="0">
                  <a:solidFill>
                    <a:srgbClr val="000000"/>
                  </a:solidFill>
                  <a:latin typeface="Arial"/>
                  <a:ea typeface="Arial"/>
                  <a:cs typeface="Arial"/>
                  <a:sym typeface="Arial"/>
                </a:rPr>
                <a:t>.</a:t>
              </a:r>
              <a:br>
                <a:rPr lang="en-US" sz="1800" b="0" i="0" u="none" strike="noStrike" cap="none" dirty="0">
                  <a:solidFill>
                    <a:srgbClr val="000000"/>
                  </a:solidFill>
                  <a:latin typeface="Arial"/>
                  <a:ea typeface="Arial"/>
                  <a:cs typeface="Arial"/>
                  <a:sym typeface="Arial"/>
                </a:rPr>
              </a:br>
              <a:endParaRPr sz="1800" b="0" i="0" u="none" strike="noStrike" cap="none" dirty="0">
                <a:solidFill>
                  <a:srgbClr val="000000"/>
                </a:solidFill>
                <a:latin typeface="Arial"/>
                <a:ea typeface="Arial"/>
                <a:cs typeface="Arial"/>
                <a:sym typeface="Arial"/>
              </a:endParaRPr>
            </a:p>
          </p:txBody>
        </p:sp>
        <p:sp>
          <p:nvSpPr>
            <p:cNvPr id="133" name="Google Shape;133;p3"/>
            <p:cNvSpPr/>
            <p:nvPr/>
          </p:nvSpPr>
          <p:spPr>
            <a:xfrm>
              <a:off x="4567603" y="2670301"/>
              <a:ext cx="1736217" cy="1736217"/>
            </a:xfrm>
            <a:prstGeom prst="ellipse">
              <a:avLst/>
            </a:prstGeom>
            <a:solidFill>
              <a:srgbClr val="466C73">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2649430" y="3695661"/>
              <a:ext cx="1805665" cy="126495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txBox="1"/>
            <p:nvPr/>
          </p:nvSpPr>
          <p:spPr>
            <a:xfrm>
              <a:off x="1734957" y="3424490"/>
              <a:ext cx="2720138" cy="126495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dirty="0" err="1">
                  <a:solidFill>
                    <a:srgbClr val="000000"/>
                  </a:solidFill>
                  <a:latin typeface="Arial"/>
                  <a:ea typeface="Arial"/>
                  <a:cs typeface="Arial"/>
                  <a:sym typeface="Arial"/>
                </a:rPr>
                <a:t>Ν</a:t>
              </a:r>
              <a:r>
                <a:rPr lang="en-US" sz="1800" b="0" i="0" u="none" strike="noStrike" cap="none" dirty="0">
                  <a:solidFill>
                    <a:srgbClr val="000000"/>
                  </a:solidFill>
                  <a:latin typeface="Arial"/>
                  <a:ea typeface="Arial"/>
                  <a:cs typeface="Arial"/>
                  <a:sym typeface="Arial"/>
                </a:rPr>
                <a:t>α </a:t>
              </a:r>
              <a:r>
                <a:rPr lang="en-US" sz="1800" b="0" i="0" u="none" strike="noStrike" cap="none" dirty="0" err="1">
                  <a:solidFill>
                    <a:srgbClr val="000000"/>
                  </a:solidFill>
                  <a:latin typeface="Arial"/>
                  <a:ea typeface="Arial"/>
                  <a:cs typeface="Arial"/>
                  <a:sym typeface="Arial"/>
                </a:rPr>
                <a:t>ενισχύουν</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τη</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συνεργ</a:t>
              </a:r>
              <a:r>
                <a:rPr lang="en-US" sz="1800" b="0" i="0" u="none" strike="noStrike" cap="none" dirty="0">
                  <a:solidFill>
                    <a:srgbClr val="000000"/>
                  </a:solidFill>
                  <a:latin typeface="Arial"/>
                  <a:ea typeface="Arial"/>
                  <a:cs typeface="Arial"/>
                  <a:sym typeface="Arial"/>
                </a:rPr>
                <a:t>α</a:t>
              </a:r>
              <a:r>
                <a:rPr lang="en-US" sz="1800" b="0" i="0" u="none" strike="noStrike" cap="none" dirty="0" err="1">
                  <a:solidFill>
                    <a:srgbClr val="000000"/>
                  </a:solidFill>
                  <a:latin typeface="Arial"/>
                  <a:ea typeface="Arial"/>
                  <a:cs typeface="Arial"/>
                  <a:sym typeface="Arial"/>
                </a:rPr>
                <a:t>σί</a:t>
              </a:r>
              <a:r>
                <a:rPr lang="en-US" sz="1800" b="0" i="0" u="none" strike="noStrike" cap="none" dirty="0">
                  <a:solidFill>
                    <a:srgbClr val="000000"/>
                  </a:solidFill>
                  <a:latin typeface="Arial"/>
                  <a:ea typeface="Arial"/>
                  <a:cs typeface="Arial"/>
                  <a:sym typeface="Arial"/>
                </a:rPr>
                <a:t>α </a:t>
              </a:r>
              <a:r>
                <a:rPr lang="en-US" sz="1800" b="0" i="0" u="none" strike="noStrike" cap="none" dirty="0" err="1">
                  <a:solidFill>
                    <a:srgbClr val="000000"/>
                  </a:solidFill>
                  <a:latin typeface="Arial"/>
                  <a:ea typeface="Arial"/>
                  <a:cs typeface="Arial"/>
                  <a:sym typeface="Arial"/>
                </a:rPr>
                <a:t>μετ</a:t>
              </a:r>
              <a:r>
                <a:rPr lang="en-US" sz="1800" b="0" i="0" u="none" strike="noStrike" cap="none" dirty="0">
                  <a:solidFill>
                    <a:srgbClr val="000000"/>
                  </a:solidFill>
                  <a:latin typeface="Arial"/>
                  <a:ea typeface="Arial"/>
                  <a:cs typeface="Arial"/>
                  <a:sym typeface="Arial"/>
                </a:rPr>
                <a:t>α</a:t>
              </a:r>
              <a:r>
                <a:rPr lang="en-US" sz="1800" b="0" i="0" u="none" strike="noStrike" cap="none" dirty="0" err="1">
                  <a:solidFill>
                    <a:srgbClr val="000000"/>
                  </a:solidFill>
                  <a:latin typeface="Arial"/>
                  <a:ea typeface="Arial"/>
                  <a:cs typeface="Arial"/>
                  <a:sym typeface="Arial"/>
                </a:rPr>
                <a:t>ξύ</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των</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εκ</a:t>
              </a:r>
              <a:r>
                <a:rPr lang="en-US" sz="1800" b="0" i="0" u="none" strike="noStrike" cap="none" dirty="0">
                  <a:solidFill>
                    <a:srgbClr val="000000"/>
                  </a:solidFill>
                  <a:latin typeface="Arial"/>
                  <a:ea typeface="Arial"/>
                  <a:cs typeface="Arial"/>
                  <a:sym typeface="Arial"/>
                </a:rPr>
                <a:t>πα</a:t>
              </a:r>
              <a:r>
                <a:rPr lang="en-US" sz="1800" b="0" i="0" u="none" strike="noStrike" cap="none" dirty="0" err="1">
                  <a:solidFill>
                    <a:srgbClr val="000000"/>
                  </a:solidFill>
                  <a:latin typeface="Arial"/>
                  <a:ea typeface="Arial"/>
                  <a:cs typeface="Arial"/>
                  <a:sym typeface="Arial"/>
                </a:rPr>
                <a:t>ιδευτικών</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των</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οικογενειών</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κ</a:t>
              </a:r>
              <a:r>
                <a:rPr lang="en-US" sz="1800" b="0" i="0" u="none" strike="noStrike" cap="none" dirty="0">
                  <a:solidFill>
                    <a:srgbClr val="000000"/>
                  </a:solidFill>
                  <a:latin typeface="Arial"/>
                  <a:ea typeface="Arial"/>
                  <a:cs typeface="Arial"/>
                  <a:sym typeface="Arial"/>
                </a:rPr>
                <a:t>α</a:t>
              </a:r>
              <a:r>
                <a:rPr lang="en-US" sz="1800" b="0" i="0" u="none" strike="noStrike" cap="none" dirty="0" err="1">
                  <a:solidFill>
                    <a:srgbClr val="000000"/>
                  </a:solidFill>
                  <a:latin typeface="Arial"/>
                  <a:ea typeface="Arial"/>
                  <a:cs typeface="Arial"/>
                  <a:sym typeface="Arial"/>
                </a:rPr>
                <a:t>ι</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της</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ευρύτερης</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σχολικής</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κοινότητ</a:t>
              </a:r>
              <a:r>
                <a:rPr lang="en-US" sz="1800" b="0" i="0" u="none" strike="noStrike" cap="none" dirty="0">
                  <a:solidFill>
                    <a:srgbClr val="000000"/>
                  </a:solidFill>
                  <a:latin typeface="Arial"/>
                  <a:ea typeface="Arial"/>
                  <a:cs typeface="Arial"/>
                  <a:sym typeface="Arial"/>
                </a:rPr>
                <a:t>α</a:t>
              </a:r>
              <a:r>
                <a:rPr lang="en-US" sz="1800" b="0" i="0" u="none" strike="noStrike" cap="none" dirty="0" err="1">
                  <a:solidFill>
                    <a:srgbClr val="000000"/>
                  </a:solidFill>
                  <a:latin typeface="Arial"/>
                  <a:ea typeface="Arial"/>
                  <a:cs typeface="Arial"/>
                  <a:sym typeface="Arial"/>
                </a:rPr>
                <a:t>ς</a:t>
              </a:r>
              <a:r>
                <a:rPr lang="en-US" sz="1800" b="0" i="0" u="none" strike="noStrike" cap="none" dirty="0">
                  <a:solidFill>
                    <a:srgbClr val="000000"/>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p:txBody>
        </p:sp>
        <p:sp>
          <p:nvSpPr>
            <p:cNvPr id="136" name="Google Shape;136;p3"/>
            <p:cNvSpPr/>
            <p:nvPr/>
          </p:nvSpPr>
          <p:spPr>
            <a:xfrm>
              <a:off x="4315504" y="1893468"/>
              <a:ext cx="1736217" cy="1736217"/>
            </a:xfrm>
            <a:prstGeom prst="ellipse">
              <a:avLst/>
            </a:prstGeom>
            <a:solidFill>
              <a:srgbClr val="4D4D4F">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2371636" y="1537792"/>
              <a:ext cx="1805665" cy="126495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txBox="1"/>
            <p:nvPr/>
          </p:nvSpPr>
          <p:spPr>
            <a:xfrm>
              <a:off x="1756222" y="1054131"/>
              <a:ext cx="2511445" cy="147181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l-GR" sz="1800" b="0" i="0" u="none" strike="noStrike" cap="none" dirty="0">
                  <a:solidFill>
                    <a:srgbClr val="000000"/>
                  </a:solidFill>
                  <a:latin typeface="Arial"/>
                  <a:ea typeface="Arial"/>
                  <a:cs typeface="Arial"/>
                  <a:sym typeface="Arial"/>
                </a:rPr>
                <a:t>Να δημιουργούν</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συνθήκες</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ό</a:t>
              </a:r>
              <a:r>
                <a:rPr lang="en-US" sz="1800" b="0" i="0" u="none" strike="noStrike" cap="none" dirty="0">
                  <a:solidFill>
                    <a:srgbClr val="000000"/>
                  </a:solidFill>
                  <a:latin typeface="Arial"/>
                  <a:ea typeface="Arial"/>
                  <a:cs typeface="Arial"/>
                  <a:sym typeface="Arial"/>
                </a:rPr>
                <a:t>π</a:t>
              </a:r>
              <a:r>
                <a:rPr lang="en-US" sz="1800" b="0" i="0" u="none" strike="noStrike" cap="none" dirty="0" err="1">
                  <a:solidFill>
                    <a:srgbClr val="000000"/>
                  </a:solidFill>
                  <a:latin typeface="Arial"/>
                  <a:ea typeface="Arial"/>
                  <a:cs typeface="Arial"/>
                  <a:sym typeface="Arial"/>
                </a:rPr>
                <a:t>ου</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η</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μάθηση</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η</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διδ</a:t>
              </a:r>
              <a:r>
                <a:rPr lang="en-US" sz="1800" b="0" i="0" u="none" strike="noStrike" cap="none" dirty="0">
                  <a:solidFill>
                    <a:srgbClr val="000000"/>
                  </a:solidFill>
                  <a:latin typeface="Arial"/>
                  <a:ea typeface="Arial"/>
                  <a:cs typeface="Arial"/>
                  <a:sym typeface="Arial"/>
                </a:rPr>
                <a:t>α</a:t>
              </a:r>
              <a:r>
                <a:rPr lang="en-US" sz="1800" b="0" i="0" u="none" strike="noStrike" cap="none" dirty="0" err="1">
                  <a:solidFill>
                    <a:srgbClr val="000000"/>
                  </a:solidFill>
                  <a:latin typeface="Arial"/>
                  <a:ea typeface="Arial"/>
                  <a:cs typeface="Arial"/>
                  <a:sym typeface="Arial"/>
                </a:rPr>
                <a:t>σκ</a:t>
              </a:r>
              <a:r>
                <a:rPr lang="en-US" sz="1800" b="0" i="0" u="none" strike="noStrike" cap="none" dirty="0">
                  <a:solidFill>
                    <a:srgbClr val="000000"/>
                  </a:solidFill>
                  <a:latin typeface="Arial"/>
                  <a:ea typeface="Arial"/>
                  <a:cs typeface="Arial"/>
                  <a:sym typeface="Arial"/>
                </a:rPr>
                <a:t>α</a:t>
              </a:r>
              <a:r>
                <a:rPr lang="en-US" sz="1800" b="0" i="0" u="none" strike="noStrike" cap="none" dirty="0" err="1">
                  <a:solidFill>
                    <a:srgbClr val="000000"/>
                  </a:solidFill>
                  <a:latin typeface="Arial"/>
                  <a:ea typeface="Arial"/>
                  <a:cs typeface="Arial"/>
                  <a:sym typeface="Arial"/>
                </a:rPr>
                <a:t>λί</a:t>
              </a:r>
              <a:r>
                <a:rPr lang="en-US" sz="1800" b="0" i="0" u="none" strike="noStrike" cap="none" dirty="0">
                  <a:solidFill>
                    <a:srgbClr val="000000"/>
                  </a:solidFill>
                  <a:latin typeface="Arial"/>
                  <a:ea typeface="Arial"/>
                  <a:cs typeface="Arial"/>
                  <a:sym typeface="Arial"/>
                </a:rPr>
                <a:t>α </a:t>
              </a:r>
              <a:r>
                <a:rPr lang="en-US" sz="1800" b="0" i="0" u="none" strike="noStrike" cap="none" dirty="0" err="1">
                  <a:solidFill>
                    <a:srgbClr val="000000"/>
                  </a:solidFill>
                  <a:latin typeface="Arial"/>
                  <a:ea typeface="Arial"/>
                  <a:cs typeface="Arial"/>
                  <a:sym typeface="Arial"/>
                </a:rPr>
                <a:t>κ</a:t>
              </a:r>
              <a:r>
                <a:rPr lang="en-US" sz="1800" b="0" i="0" u="none" strike="noStrike" cap="none" dirty="0">
                  <a:solidFill>
                    <a:srgbClr val="000000"/>
                  </a:solidFill>
                  <a:latin typeface="Arial"/>
                  <a:ea typeface="Arial"/>
                  <a:cs typeface="Arial"/>
                  <a:sym typeface="Arial"/>
                </a:rPr>
                <a:t>α</a:t>
              </a:r>
              <a:r>
                <a:rPr lang="en-US" sz="1800" b="0" i="0" u="none" strike="noStrike" cap="none" dirty="0" err="1">
                  <a:solidFill>
                    <a:srgbClr val="000000"/>
                  </a:solidFill>
                  <a:latin typeface="Arial"/>
                  <a:ea typeface="Arial"/>
                  <a:cs typeface="Arial"/>
                  <a:sym typeface="Arial"/>
                </a:rPr>
                <a:t>ι</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οι</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σχέσεις</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μ</a:t>
              </a:r>
              <a:r>
                <a:rPr lang="en-US" sz="1800" b="0" i="0" u="none" strike="noStrike" cap="none" dirty="0">
                  <a:solidFill>
                    <a:srgbClr val="000000"/>
                  </a:solidFill>
                  <a:latin typeface="Arial"/>
                  <a:ea typeface="Arial"/>
                  <a:cs typeface="Arial"/>
                  <a:sym typeface="Arial"/>
                </a:rPr>
                <a:t>π</a:t>
              </a:r>
              <a:r>
                <a:rPr lang="en-US" sz="1800" b="0" i="0" u="none" strike="noStrike" cap="none" dirty="0" err="1">
                  <a:solidFill>
                    <a:srgbClr val="000000"/>
                  </a:solidFill>
                  <a:latin typeface="Arial"/>
                  <a:ea typeface="Arial"/>
                  <a:cs typeface="Arial"/>
                  <a:sym typeface="Arial"/>
                </a:rPr>
                <a:t>ορούν</a:t>
              </a:r>
              <a:r>
                <a:rPr lang="en-US" sz="1800" b="0" i="0" u="none" strike="noStrike" cap="none" dirty="0">
                  <a:solidFill>
                    <a:srgbClr val="000000"/>
                  </a:solidFill>
                  <a:latin typeface="Arial"/>
                  <a:ea typeface="Arial"/>
                  <a:cs typeface="Arial"/>
                  <a:sym typeface="Arial"/>
                </a:rPr>
                <a:t> </a:t>
              </a:r>
              <a:r>
                <a:rPr lang="en-US" sz="1800" b="1" i="0" u="none" strike="noStrike" cap="none" dirty="0" err="1">
                  <a:solidFill>
                    <a:srgbClr val="000000"/>
                  </a:solidFill>
                  <a:latin typeface="Arial"/>
                  <a:ea typeface="Arial"/>
                  <a:cs typeface="Arial"/>
                  <a:sym typeface="Arial"/>
                </a:rPr>
                <a:t>ν</a:t>
              </a:r>
              <a:r>
                <a:rPr lang="en-US" sz="1800" b="1" i="0" u="none" strike="noStrike" cap="none" dirty="0">
                  <a:solidFill>
                    <a:srgbClr val="000000"/>
                  </a:solidFill>
                  <a:latin typeface="Arial"/>
                  <a:ea typeface="Arial"/>
                  <a:cs typeface="Arial"/>
                  <a:sym typeface="Arial"/>
                </a:rPr>
                <a:t>α </a:t>
              </a:r>
              <a:r>
                <a:rPr lang="el-GR" sz="1800" b="1" i="0" u="none" strike="noStrike" cap="none" dirty="0">
                  <a:solidFill>
                    <a:srgbClr val="000000"/>
                  </a:solidFill>
                  <a:latin typeface="Arial"/>
                  <a:ea typeface="Arial"/>
                  <a:cs typeface="Arial"/>
                  <a:sym typeface="Arial"/>
                </a:rPr>
                <a:t>ευδοκιμήσουν</a:t>
              </a:r>
              <a:r>
                <a:rPr lang="en-US" sz="1800" b="1"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χωρίς</a:t>
              </a:r>
              <a:r>
                <a:rPr lang="en-US" sz="1800" b="0" i="0" u="none" strike="noStrike" cap="none" dirty="0">
                  <a:solidFill>
                    <a:srgbClr val="000000"/>
                  </a:solidFill>
                  <a:latin typeface="Arial"/>
                  <a:ea typeface="Arial"/>
                  <a:cs typeface="Arial"/>
                  <a:sym typeface="Arial"/>
                </a:rPr>
                <a:t> </a:t>
              </a:r>
              <a:r>
                <a:rPr lang="el-GR" sz="1800" b="0" i="0" u="none" strike="noStrike" cap="none" dirty="0">
                  <a:solidFill>
                    <a:srgbClr val="000000"/>
                  </a:solidFill>
                  <a:latin typeface="Arial"/>
                  <a:ea typeface="Arial"/>
                  <a:cs typeface="Arial"/>
                  <a:sym typeface="Arial"/>
                </a:rPr>
                <a:t>περιττή</a:t>
              </a:r>
              <a:r>
                <a:rPr lang="en-US" sz="1800" b="0" i="0" u="none" strike="noStrike" cap="none" dirty="0">
                  <a:solidFill>
                    <a:srgbClr val="000000"/>
                  </a:solidFill>
                  <a:latin typeface="Arial"/>
                  <a:ea typeface="Arial"/>
                  <a:cs typeface="Arial"/>
                  <a:sym typeface="Arial"/>
                </a:rPr>
                <a:t> π</a:t>
              </a:r>
              <a:r>
                <a:rPr lang="en-US" sz="1800" b="0" i="0" u="none" strike="noStrike" cap="none" dirty="0" err="1">
                  <a:solidFill>
                    <a:srgbClr val="000000"/>
                  </a:solidFill>
                  <a:latin typeface="Arial"/>
                  <a:ea typeface="Arial"/>
                  <a:cs typeface="Arial"/>
                  <a:sym typeface="Arial"/>
                </a:rPr>
                <a:t>ίεση</a:t>
              </a:r>
              <a:r>
                <a:rPr lang="en-US" sz="1800" b="0" i="0" u="none" strike="noStrike" cap="none" dirty="0">
                  <a:solidFill>
                    <a:srgbClr val="000000"/>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37f91dc4fb9_0_11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100000"/>
              </a:lnSpc>
              <a:spcBef>
                <a:spcPts val="0"/>
              </a:spcBef>
              <a:spcAft>
                <a:spcPts val="0"/>
              </a:spcAft>
              <a:buClr>
                <a:srgbClr val="000000"/>
              </a:buClr>
              <a:buSzPts val="2000"/>
              <a:buNone/>
            </a:pPr>
            <a:r>
              <a:rPr lang="en-US" dirty="0" err="1"/>
              <a:t>Ενότητ</a:t>
            </a:r>
            <a:r>
              <a:rPr lang="en-US" dirty="0"/>
              <a:t>α 1.1 – </a:t>
            </a:r>
            <a:r>
              <a:rPr lang="el-GR" dirty="0"/>
              <a:t>Εισαγωγή στην ευημερία στο σχολείο</a:t>
            </a:r>
            <a:endParaRPr dirty="0"/>
          </a:p>
        </p:txBody>
      </p:sp>
      <p:grpSp>
        <p:nvGrpSpPr>
          <p:cNvPr id="144" name="Google Shape;144;g37f91dc4fb9_0_110"/>
          <p:cNvGrpSpPr/>
          <p:nvPr/>
        </p:nvGrpSpPr>
        <p:grpSpPr>
          <a:xfrm>
            <a:off x="97970" y="906258"/>
            <a:ext cx="11944500" cy="5870100"/>
            <a:chOff x="0" y="0"/>
            <a:chExt cx="11944500" cy="5870100"/>
          </a:xfrm>
        </p:grpSpPr>
        <p:sp>
          <p:nvSpPr>
            <p:cNvPr id="145" name="Google Shape;145;g37f91dc4fb9_0_110"/>
            <p:cNvSpPr/>
            <p:nvPr/>
          </p:nvSpPr>
          <p:spPr>
            <a:xfrm>
              <a:off x="0" y="0"/>
              <a:ext cx="11944500" cy="2641545"/>
            </a:xfrm>
            <a:prstGeom prst="roundRect">
              <a:avLst>
                <a:gd name="adj" fmla="val 10000"/>
              </a:avLst>
            </a:prstGeom>
            <a:solidFill>
              <a:srgbClr val="FDD4CF">
                <a:alpha val="89803"/>
              </a:srgbClr>
            </a:solidFill>
            <a:ln w="25400" cap="flat" cmpd="sng">
              <a:solidFill>
                <a:srgbClr val="FDD4C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g37f91dc4fb9_0_110"/>
            <p:cNvSpPr/>
            <p:nvPr/>
          </p:nvSpPr>
          <p:spPr>
            <a:xfrm>
              <a:off x="362172" y="352206"/>
              <a:ext cx="2077806" cy="1937133"/>
            </a:xfrm>
            <a:prstGeom prst="roundRect">
              <a:avLst>
                <a:gd name="adj" fmla="val 10000"/>
              </a:avLst>
            </a:prstGeom>
            <a:blipFill rotWithShape="1">
              <a:blip r:embed="rId3">
                <a:alphaModFix/>
              </a:blip>
              <a:stretch>
                <a:fillRect l="-19998" r="-19998"/>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g37f91dc4fb9_0_110"/>
            <p:cNvSpPr/>
            <p:nvPr/>
          </p:nvSpPr>
          <p:spPr>
            <a:xfrm rot="10800000">
              <a:off x="362172" y="2641545"/>
              <a:ext cx="2077806" cy="3228555"/>
            </a:xfrm>
            <a:prstGeom prst="round2SameRect">
              <a:avLst>
                <a:gd name="adj1" fmla="val 10500"/>
                <a:gd name="adj2" fmla="val 0"/>
              </a:avLst>
            </a:prstGeom>
            <a:solidFill>
              <a:srgbClr val="FA715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g37f91dc4fb9_0_110"/>
            <p:cNvSpPr txBox="1"/>
            <p:nvPr/>
          </p:nvSpPr>
          <p:spPr>
            <a:xfrm>
              <a:off x="319746" y="2705340"/>
              <a:ext cx="2221581" cy="3164655"/>
            </a:xfrm>
            <a:prstGeom prst="rect">
              <a:avLst/>
            </a:prstGeom>
            <a:noFill/>
            <a:ln>
              <a:noFill/>
            </a:ln>
          </p:spPr>
          <p:txBody>
            <a:bodyPr spcFirstLastPara="1" wrap="square" lIns="128000" tIns="128000" rIns="128000" bIns="128000" anchor="t"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err="1">
                  <a:solidFill>
                    <a:schemeClr val="lt1"/>
                  </a:solidFill>
                  <a:latin typeface="Arial"/>
                  <a:ea typeface="Arial"/>
                  <a:cs typeface="Arial"/>
                  <a:sym typeface="Arial"/>
                </a:rPr>
                <a:t>Μοντέλο</a:t>
              </a:r>
              <a:r>
                <a:rPr lang="en-US" sz="1800" b="1" i="0" u="none" strike="noStrike" cap="none" dirty="0">
                  <a:solidFill>
                    <a:schemeClr val="lt1"/>
                  </a:solidFill>
                  <a:latin typeface="Arial"/>
                  <a:ea typeface="Arial"/>
                  <a:cs typeface="Arial"/>
                  <a:sym typeface="Arial"/>
                </a:rPr>
                <a:t> </a:t>
              </a:r>
              <a:r>
                <a:rPr lang="en-US" sz="1800" b="1" i="0" u="none" strike="noStrike" cap="none" dirty="0" err="1">
                  <a:solidFill>
                    <a:schemeClr val="lt1"/>
                  </a:solidFill>
                  <a:latin typeface="Arial"/>
                  <a:ea typeface="Arial"/>
                  <a:cs typeface="Arial"/>
                  <a:sym typeface="Arial"/>
                </a:rPr>
                <a:t>ευημερί</a:t>
              </a:r>
              <a:r>
                <a:rPr lang="en-US" sz="1800" b="1" i="0" u="none" strike="noStrike" cap="none" dirty="0">
                  <a:solidFill>
                    <a:schemeClr val="lt1"/>
                  </a:solidFill>
                  <a:latin typeface="Arial"/>
                  <a:ea typeface="Arial"/>
                  <a:cs typeface="Arial"/>
                  <a:sym typeface="Arial"/>
                </a:rPr>
                <a:t>α</a:t>
              </a:r>
              <a:r>
                <a:rPr lang="en-US" sz="1800" b="1" i="0" u="none" strike="noStrike" cap="none" dirty="0" err="1">
                  <a:solidFill>
                    <a:schemeClr val="lt1"/>
                  </a:solidFill>
                  <a:latin typeface="Arial"/>
                  <a:ea typeface="Arial"/>
                  <a:cs typeface="Arial"/>
                  <a:sym typeface="Arial"/>
                </a:rPr>
                <a:t>ς</a:t>
              </a:r>
              <a:r>
                <a:rPr lang="en-US" sz="1800" b="1" i="0" u="none" strike="noStrike" cap="none" dirty="0">
                  <a:solidFill>
                    <a:schemeClr val="lt1"/>
                  </a:solidFill>
                  <a:latin typeface="Arial"/>
                  <a:ea typeface="Arial"/>
                  <a:cs typeface="Arial"/>
                  <a:sym typeface="Arial"/>
                </a:rPr>
                <a:t> </a:t>
              </a:r>
              <a:r>
                <a:rPr lang="el-GR" sz="1800" b="1" i="0" u="none" strike="noStrike" cap="none" dirty="0">
                  <a:solidFill>
                    <a:schemeClr val="lt1"/>
                  </a:solidFill>
                  <a:latin typeface="Arial"/>
                  <a:ea typeface="Arial"/>
                  <a:cs typeface="Arial"/>
                  <a:sym typeface="Arial"/>
                </a:rPr>
                <a:t>στο σχολείο</a:t>
              </a:r>
              <a:r>
                <a:rPr lang="en-US" sz="1800" b="1" i="0" u="none" strike="noStrike" cap="none" dirty="0">
                  <a:solidFill>
                    <a:schemeClr val="lt1"/>
                  </a:solidFill>
                  <a:latin typeface="Arial"/>
                  <a:ea typeface="Arial"/>
                  <a:cs typeface="Arial"/>
                  <a:sym typeface="Arial"/>
                </a:rPr>
                <a:t> </a:t>
              </a:r>
              <a:endParaRPr dirty="0"/>
            </a:p>
            <a:p>
              <a:pPr marL="0" marR="0" lvl="0" indent="0" algn="ctr" rtl="0">
                <a:lnSpc>
                  <a:spcPct val="90000"/>
                </a:lnSpc>
                <a:spcBef>
                  <a:spcPts val="630"/>
                </a:spcBef>
                <a:spcAft>
                  <a:spcPts val="0"/>
                </a:spcAft>
                <a:buClr>
                  <a:srgbClr val="000000"/>
                </a:buClr>
                <a:buSzPts val="1800"/>
                <a:buFont typeface="Arial"/>
                <a:buNone/>
              </a:pPr>
              <a:r>
                <a:rPr lang="en-US" sz="1800" b="0" i="0" u="none" strike="noStrike" cap="none" dirty="0" err="1">
                  <a:solidFill>
                    <a:schemeClr val="lt1"/>
                  </a:solidFill>
                  <a:latin typeface="Arial"/>
                  <a:ea typeface="Arial"/>
                  <a:cs typeface="Arial"/>
                  <a:sym typeface="Arial"/>
                </a:rPr>
                <a:t>Μι</a:t>
              </a:r>
              <a:r>
                <a:rPr lang="en-US" sz="1800" b="0" i="0" u="none" strike="noStrike" cap="none" dirty="0">
                  <a:solidFill>
                    <a:schemeClr val="lt1"/>
                  </a:solidFill>
                  <a:latin typeface="Arial"/>
                  <a:ea typeface="Arial"/>
                  <a:cs typeface="Arial"/>
                  <a:sym typeface="Arial"/>
                </a:rPr>
                <a:t>α </a:t>
              </a:r>
              <a:r>
                <a:rPr lang="en-US" sz="1800" b="0" i="0" u="none" strike="noStrike" cap="none" dirty="0" err="1">
                  <a:solidFill>
                    <a:schemeClr val="lt1"/>
                  </a:solidFill>
                  <a:latin typeface="Arial"/>
                  <a:ea typeface="Arial"/>
                  <a:cs typeface="Arial"/>
                  <a:sym typeface="Arial"/>
                </a:rPr>
                <a:t>ολοκληρωμένη</a:t>
              </a:r>
              <a:r>
                <a:rPr lang="en-US" sz="1800" b="0" i="0" u="none" strike="noStrike" cap="none" dirty="0">
                  <a:solidFill>
                    <a:schemeClr val="lt1"/>
                  </a:solidFill>
                  <a:latin typeface="Arial"/>
                  <a:ea typeface="Arial"/>
                  <a:cs typeface="Arial"/>
                  <a:sym typeface="Arial"/>
                </a:rPr>
                <a:t> π</a:t>
              </a:r>
              <a:r>
                <a:rPr lang="en-US" sz="1800" b="0" i="0" u="none" strike="noStrike" cap="none" dirty="0" err="1">
                  <a:solidFill>
                    <a:schemeClr val="lt1"/>
                  </a:solidFill>
                  <a:latin typeface="Arial"/>
                  <a:ea typeface="Arial"/>
                  <a:cs typeface="Arial"/>
                  <a:sym typeface="Arial"/>
                </a:rPr>
                <a:t>ροσέγγιση</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της</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ευημερί</a:t>
              </a:r>
              <a:r>
                <a:rPr lang="en-US" sz="1800" b="0" i="0" u="none" strike="noStrike" cap="none" dirty="0">
                  <a:solidFill>
                    <a:schemeClr val="lt1"/>
                  </a:solidFill>
                  <a:latin typeface="Arial"/>
                  <a:ea typeface="Arial"/>
                  <a:cs typeface="Arial"/>
                  <a:sym typeface="Arial"/>
                </a:rPr>
                <a:t>α</a:t>
              </a:r>
              <a:r>
                <a:rPr lang="en-US" sz="1800" b="0" i="0" u="none" strike="noStrike" cap="none" dirty="0" err="1">
                  <a:solidFill>
                    <a:schemeClr val="lt1"/>
                  </a:solidFill>
                  <a:latin typeface="Arial"/>
                  <a:ea typeface="Arial"/>
                  <a:cs typeface="Arial"/>
                  <a:sym typeface="Arial"/>
                </a:rPr>
                <a:t>ς</a:t>
              </a:r>
              <a:r>
                <a:rPr lang="en-US" sz="1800" b="0" i="0" u="none" strike="noStrike" cap="none" dirty="0">
                  <a:solidFill>
                    <a:schemeClr val="lt1"/>
                  </a:solidFill>
                  <a:latin typeface="Arial"/>
                  <a:ea typeface="Arial"/>
                  <a:cs typeface="Arial"/>
                  <a:sym typeface="Arial"/>
                </a:rPr>
                <a:t> π</a:t>
              </a:r>
              <a:r>
                <a:rPr lang="en-US" sz="1800" b="0" i="0" u="none" strike="noStrike" cap="none" dirty="0" err="1">
                  <a:solidFill>
                    <a:schemeClr val="lt1"/>
                  </a:solidFill>
                  <a:latin typeface="Arial"/>
                  <a:ea typeface="Arial"/>
                  <a:cs typeface="Arial"/>
                  <a:sym typeface="Arial"/>
                </a:rPr>
                <a:t>εριλ</a:t>
              </a:r>
              <a:r>
                <a:rPr lang="en-US" sz="1800" b="0" i="0" u="none" strike="noStrike" cap="none" dirty="0">
                  <a:solidFill>
                    <a:schemeClr val="lt1"/>
                  </a:solidFill>
                  <a:latin typeface="Arial"/>
                  <a:ea typeface="Arial"/>
                  <a:cs typeface="Arial"/>
                  <a:sym typeface="Arial"/>
                </a:rPr>
                <a:t>α</a:t>
              </a:r>
              <a:r>
                <a:rPr lang="en-US" sz="1800" b="0" i="0" u="none" strike="noStrike" cap="none" dirty="0" err="1">
                  <a:solidFill>
                    <a:schemeClr val="lt1"/>
                  </a:solidFill>
                  <a:latin typeface="Arial"/>
                  <a:ea typeface="Arial"/>
                  <a:cs typeface="Arial"/>
                  <a:sym typeface="Arial"/>
                </a:rPr>
                <a:t>μ</a:t>
              </a:r>
              <a:r>
                <a:rPr lang="en-US" sz="1800" b="0" i="0" u="none" strike="noStrike" cap="none" dirty="0">
                  <a:solidFill>
                    <a:schemeClr val="lt1"/>
                  </a:solidFill>
                  <a:latin typeface="Arial"/>
                  <a:ea typeface="Arial"/>
                  <a:cs typeface="Arial"/>
                  <a:sym typeface="Arial"/>
                </a:rPr>
                <a:t>β</a:t>
              </a:r>
              <a:r>
                <a:rPr lang="en-US" sz="1800" b="0" i="0" u="none" strike="noStrike" cap="none" dirty="0" err="1">
                  <a:solidFill>
                    <a:schemeClr val="lt1"/>
                  </a:solidFill>
                  <a:latin typeface="Arial"/>
                  <a:ea typeface="Arial"/>
                  <a:cs typeface="Arial"/>
                  <a:sym typeface="Arial"/>
                </a:rPr>
                <a:t>άνει</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τέσσερις</a:t>
              </a:r>
              <a:r>
                <a:rPr lang="en-US" sz="1800" b="0" i="0" u="none" strike="noStrike" cap="none" dirty="0">
                  <a:solidFill>
                    <a:schemeClr val="lt1"/>
                  </a:solidFill>
                  <a:latin typeface="Arial"/>
                  <a:ea typeface="Arial"/>
                  <a:cs typeface="Arial"/>
                  <a:sym typeface="Arial"/>
                </a:rPr>
                <a:t> α</a:t>
              </a:r>
              <a:r>
                <a:rPr lang="en-US" sz="1800" b="0" i="0" u="none" strike="noStrike" cap="none" dirty="0" err="1">
                  <a:solidFill>
                    <a:schemeClr val="lt1"/>
                  </a:solidFill>
                  <a:latin typeface="Arial"/>
                  <a:ea typeface="Arial"/>
                  <a:cs typeface="Arial"/>
                  <a:sym typeface="Arial"/>
                </a:rPr>
                <a:t>λληλένδετους</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τομείς</a:t>
              </a:r>
              <a:r>
                <a:rPr lang="en-US" sz="1800" b="0" i="0" u="none" strike="noStrike" cap="none" dirty="0">
                  <a:solidFill>
                    <a:schemeClr val="lt1"/>
                  </a:solidFill>
                  <a:latin typeface="Arial"/>
                  <a:ea typeface="Arial"/>
                  <a:cs typeface="Arial"/>
                  <a:sym typeface="Arial"/>
                </a:rPr>
                <a:t>:</a:t>
              </a:r>
              <a:endParaRPr sz="1800" b="0" i="0" u="none" strike="noStrike" cap="none" dirty="0">
                <a:solidFill>
                  <a:schemeClr val="lt1"/>
                </a:solidFill>
                <a:latin typeface="Arial"/>
                <a:ea typeface="Arial"/>
                <a:cs typeface="Arial"/>
                <a:sym typeface="Arial"/>
              </a:endParaRPr>
            </a:p>
          </p:txBody>
        </p:sp>
        <p:sp>
          <p:nvSpPr>
            <p:cNvPr id="149" name="Google Shape;149;g37f91dc4fb9_0_110"/>
            <p:cNvSpPr/>
            <p:nvPr/>
          </p:nvSpPr>
          <p:spPr>
            <a:xfrm>
              <a:off x="2647759" y="352206"/>
              <a:ext cx="2077806" cy="1937133"/>
            </a:xfrm>
            <a:prstGeom prst="roundRect">
              <a:avLst>
                <a:gd name="adj" fmla="val 10000"/>
              </a:avLst>
            </a:prstGeom>
            <a:blipFill rotWithShape="1">
              <a:blip r:embed="rId4">
                <a:alphaModFix/>
              </a:blip>
              <a:stretch>
                <a:fillRect l="-19998" r="-19998"/>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g37f91dc4fb9_0_110"/>
            <p:cNvSpPr/>
            <p:nvPr/>
          </p:nvSpPr>
          <p:spPr>
            <a:xfrm rot="10800000">
              <a:off x="2647759" y="2641545"/>
              <a:ext cx="2077806" cy="3228555"/>
            </a:xfrm>
            <a:prstGeom prst="round2SameRect">
              <a:avLst>
                <a:gd name="adj1" fmla="val 10500"/>
                <a:gd name="adj2" fmla="val 0"/>
              </a:avLst>
            </a:prstGeom>
            <a:solidFill>
              <a:srgbClr val="F97A4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g37f91dc4fb9_0_110"/>
            <p:cNvSpPr txBox="1"/>
            <p:nvPr/>
          </p:nvSpPr>
          <p:spPr>
            <a:xfrm>
              <a:off x="2578308" y="2620280"/>
              <a:ext cx="2285587" cy="3164655"/>
            </a:xfrm>
            <a:prstGeom prst="rect">
              <a:avLst/>
            </a:prstGeom>
            <a:noFill/>
            <a:ln>
              <a:noFill/>
            </a:ln>
          </p:spPr>
          <p:txBody>
            <a:bodyPr spcFirstLastPara="1" wrap="square" lIns="113775" tIns="113775" rIns="113775" bIns="113775" anchor="t"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500" b="1" i="0" u="none" strike="noStrike" cap="none" dirty="0" err="1">
                  <a:solidFill>
                    <a:schemeClr val="lt1"/>
                  </a:solidFill>
                  <a:latin typeface="Arial"/>
                  <a:ea typeface="Arial"/>
                  <a:cs typeface="Arial"/>
                  <a:sym typeface="Arial"/>
                </a:rPr>
                <a:t>Συν</a:t>
              </a:r>
              <a:r>
                <a:rPr lang="en-US" sz="1500" b="1" i="0" u="none" strike="noStrike" cap="none" dirty="0">
                  <a:solidFill>
                    <a:schemeClr val="lt1"/>
                  </a:solidFill>
                  <a:latin typeface="Arial"/>
                  <a:ea typeface="Arial"/>
                  <a:cs typeface="Arial"/>
                  <a:sym typeface="Arial"/>
                </a:rPr>
                <a:t>α</a:t>
              </a:r>
              <a:r>
                <a:rPr lang="en-US" sz="1500" b="1" i="0" u="none" strike="noStrike" cap="none" dirty="0" err="1">
                  <a:solidFill>
                    <a:schemeClr val="lt1"/>
                  </a:solidFill>
                  <a:latin typeface="Arial"/>
                  <a:ea typeface="Arial"/>
                  <a:cs typeface="Arial"/>
                  <a:sym typeface="Arial"/>
                </a:rPr>
                <a:t>ισθημ</a:t>
              </a:r>
              <a:r>
                <a:rPr lang="en-US" sz="1500" b="1" i="0" u="none" strike="noStrike" cap="none" dirty="0">
                  <a:solidFill>
                    <a:schemeClr val="lt1"/>
                  </a:solidFill>
                  <a:latin typeface="Arial"/>
                  <a:ea typeface="Arial"/>
                  <a:cs typeface="Arial"/>
                  <a:sym typeface="Arial"/>
                </a:rPr>
                <a:t>α</a:t>
              </a:r>
              <a:r>
                <a:rPr lang="en-US" sz="1500" b="1" i="0" u="none" strike="noStrike" cap="none" dirty="0" err="1">
                  <a:solidFill>
                    <a:schemeClr val="lt1"/>
                  </a:solidFill>
                  <a:latin typeface="Arial"/>
                  <a:ea typeface="Arial"/>
                  <a:cs typeface="Arial"/>
                  <a:sym typeface="Arial"/>
                </a:rPr>
                <a:t>τικός</a:t>
              </a:r>
              <a:br>
                <a:rPr lang="en-US" sz="1500" b="0" i="0" u="none" strike="noStrike" cap="none" dirty="0">
                  <a:solidFill>
                    <a:schemeClr val="lt1"/>
                  </a:solidFill>
                  <a:latin typeface="Arial"/>
                  <a:ea typeface="Arial"/>
                  <a:cs typeface="Arial"/>
                  <a:sym typeface="Arial"/>
                </a:rPr>
              </a:b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Οι</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μ</a:t>
              </a:r>
              <a:r>
                <a:rPr lang="en-US" sz="1500" b="0" i="0" u="none" strike="noStrike" cap="none" dirty="0">
                  <a:solidFill>
                    <a:schemeClr val="lt1"/>
                  </a:solidFill>
                  <a:latin typeface="Arial"/>
                  <a:ea typeface="Arial"/>
                  <a:cs typeface="Arial"/>
                  <a:sym typeface="Arial"/>
                </a:rPr>
                <a:t>α</a:t>
              </a:r>
              <a:r>
                <a:rPr lang="en-US" sz="1500" b="0" i="0" u="none" strike="noStrike" cap="none" dirty="0" err="1">
                  <a:solidFill>
                    <a:schemeClr val="lt1"/>
                  </a:solidFill>
                  <a:latin typeface="Arial"/>
                  <a:ea typeface="Arial"/>
                  <a:cs typeface="Arial"/>
                  <a:sym typeface="Arial"/>
                </a:rPr>
                <a:t>θητές</a:t>
              </a:r>
              <a:r>
                <a:rPr lang="el-GR" sz="1500" b="0" i="0" u="none" strike="noStrike" cap="none" dirty="0">
                  <a:solidFill>
                    <a:schemeClr val="lt1"/>
                  </a:solidFill>
                  <a:latin typeface="Arial"/>
                  <a:ea typeface="Arial"/>
                  <a:cs typeface="Arial"/>
                  <a:sym typeface="Arial"/>
                </a:rPr>
                <a:t>/μαθήτριες</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κ</a:t>
              </a:r>
              <a:r>
                <a:rPr lang="en-US" sz="1500" b="0" i="0" u="none" strike="noStrike" cap="none" dirty="0">
                  <a:solidFill>
                    <a:schemeClr val="lt1"/>
                  </a:solidFill>
                  <a:latin typeface="Arial"/>
                  <a:ea typeface="Arial"/>
                  <a:cs typeface="Arial"/>
                  <a:sym typeface="Arial"/>
                </a:rPr>
                <a:t>α</a:t>
              </a:r>
              <a:r>
                <a:rPr lang="en-US" sz="1500" b="0" i="0" u="none" strike="noStrike" cap="none" dirty="0" err="1">
                  <a:solidFill>
                    <a:schemeClr val="lt1"/>
                  </a:solidFill>
                  <a:latin typeface="Arial"/>
                  <a:ea typeface="Arial"/>
                  <a:cs typeface="Arial"/>
                  <a:sym typeface="Arial"/>
                </a:rPr>
                <a:t>ι</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το</a:t>
              </a:r>
              <a:r>
                <a:rPr lang="en-US" sz="1500" b="0" i="0" u="none" strike="noStrike" cap="none" dirty="0">
                  <a:solidFill>
                    <a:schemeClr val="lt1"/>
                  </a:solidFill>
                  <a:latin typeface="Arial"/>
                  <a:ea typeface="Arial"/>
                  <a:cs typeface="Arial"/>
                  <a:sym typeface="Arial"/>
                </a:rPr>
                <a:t> π</a:t>
              </a:r>
              <a:r>
                <a:rPr lang="en-US" sz="1500" b="0" i="0" u="none" strike="noStrike" cap="none" dirty="0" err="1">
                  <a:solidFill>
                    <a:schemeClr val="lt1"/>
                  </a:solidFill>
                  <a:latin typeface="Arial"/>
                  <a:ea typeface="Arial"/>
                  <a:cs typeface="Arial"/>
                  <a:sym typeface="Arial"/>
                </a:rPr>
                <a:t>ροσω</a:t>
              </a:r>
              <a:r>
                <a:rPr lang="en-US" sz="1500" b="0" i="0" u="none" strike="noStrike" cap="none" dirty="0">
                  <a:solidFill>
                    <a:schemeClr val="lt1"/>
                  </a:solidFill>
                  <a:latin typeface="Arial"/>
                  <a:ea typeface="Arial"/>
                  <a:cs typeface="Arial"/>
                  <a:sym typeface="Arial"/>
                </a:rPr>
                <a:t>π</a:t>
              </a:r>
              <a:r>
                <a:rPr lang="en-US" sz="1500" b="0" i="0" u="none" strike="noStrike" cap="none" dirty="0" err="1">
                  <a:solidFill>
                    <a:schemeClr val="lt1"/>
                  </a:solidFill>
                  <a:latin typeface="Arial"/>
                  <a:ea typeface="Arial"/>
                  <a:cs typeface="Arial"/>
                  <a:sym typeface="Arial"/>
                </a:rPr>
                <a:t>ικό</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μ</a:t>
              </a:r>
              <a:r>
                <a:rPr lang="en-US" sz="1500" b="0" i="0" u="none" strike="noStrike" cap="none" dirty="0">
                  <a:solidFill>
                    <a:schemeClr val="lt1"/>
                  </a:solidFill>
                  <a:latin typeface="Arial"/>
                  <a:ea typeface="Arial"/>
                  <a:cs typeface="Arial"/>
                  <a:sym typeface="Arial"/>
                </a:rPr>
                <a:t>π</a:t>
              </a:r>
              <a:r>
                <a:rPr lang="en-US" sz="1500" b="0" i="0" u="none" strike="noStrike" cap="none" dirty="0" err="1">
                  <a:solidFill>
                    <a:schemeClr val="lt1"/>
                  </a:solidFill>
                  <a:latin typeface="Arial"/>
                  <a:ea typeface="Arial"/>
                  <a:cs typeface="Arial"/>
                  <a:sym typeface="Arial"/>
                </a:rPr>
                <a:t>ορούν</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ν</a:t>
              </a:r>
              <a:r>
                <a:rPr lang="en-US" sz="1500" b="0" i="0" u="none" strike="noStrike" cap="none" dirty="0">
                  <a:solidFill>
                    <a:schemeClr val="lt1"/>
                  </a:solidFill>
                  <a:latin typeface="Arial"/>
                  <a:ea typeface="Arial"/>
                  <a:cs typeface="Arial"/>
                  <a:sym typeface="Arial"/>
                </a:rPr>
                <a:t>α α</a:t>
              </a:r>
              <a:r>
                <a:rPr lang="en-US" sz="1500" b="0" i="0" u="none" strike="noStrike" cap="none" dirty="0" err="1">
                  <a:solidFill>
                    <a:schemeClr val="lt1"/>
                  </a:solidFill>
                  <a:latin typeface="Arial"/>
                  <a:ea typeface="Arial"/>
                  <a:cs typeface="Arial"/>
                  <a:sym typeface="Arial"/>
                </a:rPr>
                <a:t>ν</a:t>
              </a:r>
              <a:r>
                <a:rPr lang="en-US" sz="1500" b="0" i="0" u="none" strike="noStrike" cap="none" dirty="0">
                  <a:solidFill>
                    <a:schemeClr val="lt1"/>
                  </a:solidFill>
                  <a:latin typeface="Arial"/>
                  <a:ea typeface="Arial"/>
                  <a:cs typeface="Arial"/>
                  <a:sym typeface="Arial"/>
                </a:rPr>
                <a:t>α</a:t>
              </a:r>
              <a:r>
                <a:rPr lang="en-US" sz="1500" b="0" i="0" u="none" strike="noStrike" cap="none" dirty="0" err="1">
                  <a:solidFill>
                    <a:schemeClr val="lt1"/>
                  </a:solidFill>
                  <a:latin typeface="Arial"/>
                  <a:ea typeface="Arial"/>
                  <a:cs typeface="Arial"/>
                  <a:sym typeface="Arial"/>
                </a:rPr>
                <a:t>γνωρίζουν</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ν</a:t>
              </a:r>
              <a:r>
                <a:rPr lang="en-US" sz="1500" b="0" i="0" u="none" strike="noStrike" cap="none" dirty="0">
                  <a:solidFill>
                    <a:schemeClr val="lt1"/>
                  </a:solidFill>
                  <a:latin typeface="Arial"/>
                  <a:ea typeface="Arial"/>
                  <a:cs typeface="Arial"/>
                  <a:sym typeface="Arial"/>
                </a:rPr>
                <a:t>α </a:t>
              </a:r>
              <a:r>
                <a:rPr lang="en-US" sz="1500" b="0" i="0" u="none" strike="noStrike" cap="none" dirty="0" err="1">
                  <a:solidFill>
                    <a:schemeClr val="lt1"/>
                  </a:solidFill>
                  <a:latin typeface="Arial"/>
                  <a:ea typeface="Arial"/>
                  <a:cs typeface="Arial"/>
                  <a:sym typeface="Arial"/>
                </a:rPr>
                <a:t>εκφράζουν</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κ</a:t>
              </a:r>
              <a:r>
                <a:rPr lang="en-US" sz="1500" b="0" i="0" u="none" strike="noStrike" cap="none" dirty="0">
                  <a:solidFill>
                    <a:schemeClr val="lt1"/>
                  </a:solidFill>
                  <a:latin typeface="Arial"/>
                  <a:ea typeface="Arial"/>
                  <a:cs typeface="Arial"/>
                  <a:sym typeface="Arial"/>
                </a:rPr>
                <a:t>α</a:t>
              </a:r>
              <a:r>
                <a:rPr lang="en-US" sz="1500" b="0" i="0" u="none" strike="noStrike" cap="none" dirty="0" err="1">
                  <a:solidFill>
                    <a:schemeClr val="lt1"/>
                  </a:solidFill>
                  <a:latin typeface="Arial"/>
                  <a:ea typeface="Arial"/>
                  <a:cs typeface="Arial"/>
                  <a:sym typeface="Arial"/>
                </a:rPr>
                <a:t>ι</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ν</a:t>
              </a:r>
              <a:r>
                <a:rPr lang="en-US" sz="1500" b="0" i="0" u="none" strike="noStrike" cap="none" dirty="0">
                  <a:solidFill>
                    <a:schemeClr val="lt1"/>
                  </a:solidFill>
                  <a:latin typeface="Arial"/>
                  <a:ea typeface="Arial"/>
                  <a:cs typeface="Arial"/>
                  <a:sym typeface="Arial"/>
                </a:rPr>
                <a:t>α </a:t>
              </a:r>
              <a:r>
                <a:rPr lang="en-US" sz="1500" b="0" i="0" u="none" strike="noStrike" cap="none" dirty="0" err="1">
                  <a:solidFill>
                    <a:schemeClr val="lt1"/>
                  </a:solidFill>
                  <a:latin typeface="Arial"/>
                  <a:ea typeface="Arial"/>
                  <a:cs typeface="Arial"/>
                  <a:sym typeface="Arial"/>
                </a:rPr>
                <a:t>δι</a:t>
              </a:r>
              <a:r>
                <a:rPr lang="en-US" sz="1500" b="0" i="0" u="none" strike="noStrike" cap="none" dirty="0">
                  <a:solidFill>
                    <a:schemeClr val="lt1"/>
                  </a:solidFill>
                  <a:latin typeface="Arial"/>
                  <a:ea typeface="Arial"/>
                  <a:cs typeface="Arial"/>
                  <a:sym typeface="Arial"/>
                </a:rPr>
                <a:t>α</a:t>
              </a:r>
              <a:r>
                <a:rPr lang="en-US" sz="1500" b="0" i="0" u="none" strike="noStrike" cap="none" dirty="0" err="1">
                  <a:solidFill>
                    <a:schemeClr val="lt1"/>
                  </a:solidFill>
                  <a:latin typeface="Arial"/>
                  <a:ea typeface="Arial"/>
                  <a:cs typeface="Arial"/>
                  <a:sym typeface="Arial"/>
                </a:rPr>
                <a:t>χειρίζοντ</a:t>
              </a:r>
              <a:r>
                <a:rPr lang="en-US" sz="1500" b="0" i="0" u="none" strike="noStrike" cap="none" dirty="0">
                  <a:solidFill>
                    <a:schemeClr val="lt1"/>
                  </a:solidFill>
                  <a:latin typeface="Arial"/>
                  <a:ea typeface="Arial"/>
                  <a:cs typeface="Arial"/>
                  <a:sym typeface="Arial"/>
                </a:rPr>
                <a:t>α</a:t>
              </a:r>
              <a:r>
                <a:rPr lang="en-US" sz="1500" b="0" i="0" u="none" strike="noStrike" cap="none" dirty="0" err="1">
                  <a:solidFill>
                    <a:schemeClr val="lt1"/>
                  </a:solidFill>
                  <a:latin typeface="Arial"/>
                  <a:ea typeface="Arial"/>
                  <a:cs typeface="Arial"/>
                  <a:sym typeface="Arial"/>
                </a:rPr>
                <a:t>ι</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τ</a:t>
              </a:r>
              <a:r>
                <a:rPr lang="en-US" sz="1500" b="0" i="0" u="none" strike="noStrike" cap="none" dirty="0">
                  <a:solidFill>
                    <a:schemeClr val="lt1"/>
                  </a:solidFill>
                  <a:latin typeface="Arial"/>
                  <a:ea typeface="Arial"/>
                  <a:cs typeface="Arial"/>
                  <a:sym typeface="Arial"/>
                </a:rPr>
                <a:t>α </a:t>
              </a:r>
              <a:r>
                <a:rPr lang="en-US" sz="1500" b="0" i="0" u="none" strike="noStrike" cap="none" dirty="0" err="1">
                  <a:solidFill>
                    <a:schemeClr val="lt1"/>
                  </a:solidFill>
                  <a:latin typeface="Arial"/>
                  <a:ea typeface="Arial"/>
                  <a:cs typeface="Arial"/>
                  <a:sym typeface="Arial"/>
                </a:rPr>
                <a:t>συν</a:t>
              </a:r>
              <a:r>
                <a:rPr lang="en-US" sz="1500" b="0" i="0" u="none" strike="noStrike" cap="none" dirty="0">
                  <a:solidFill>
                    <a:schemeClr val="lt1"/>
                  </a:solidFill>
                  <a:latin typeface="Arial"/>
                  <a:ea typeface="Arial"/>
                  <a:cs typeface="Arial"/>
                  <a:sym typeface="Arial"/>
                </a:rPr>
                <a:t>α</a:t>
              </a:r>
              <a:r>
                <a:rPr lang="en-US" sz="1500" b="0" i="0" u="none" strike="noStrike" cap="none" dirty="0" err="1">
                  <a:solidFill>
                    <a:schemeClr val="lt1"/>
                  </a:solidFill>
                  <a:latin typeface="Arial"/>
                  <a:ea typeface="Arial"/>
                  <a:cs typeface="Arial"/>
                  <a:sym typeface="Arial"/>
                </a:rPr>
                <a:t>ισθήμ</a:t>
              </a:r>
              <a:r>
                <a:rPr lang="en-US" sz="1500" b="0" i="0" u="none" strike="noStrike" cap="none" dirty="0">
                  <a:solidFill>
                    <a:schemeClr val="lt1"/>
                  </a:solidFill>
                  <a:latin typeface="Arial"/>
                  <a:ea typeface="Arial"/>
                  <a:cs typeface="Arial"/>
                  <a:sym typeface="Arial"/>
                </a:rPr>
                <a:t>α</a:t>
              </a:r>
              <a:r>
                <a:rPr lang="en-US" sz="1500" b="0" i="0" u="none" strike="noStrike" cap="none" dirty="0" err="1">
                  <a:solidFill>
                    <a:schemeClr val="lt1"/>
                  </a:solidFill>
                  <a:latin typeface="Arial"/>
                  <a:ea typeface="Arial"/>
                  <a:cs typeface="Arial"/>
                  <a:sym typeface="Arial"/>
                </a:rPr>
                <a:t>τ</a:t>
              </a:r>
              <a:r>
                <a:rPr lang="en-US" sz="1500" dirty="0" err="1">
                  <a:solidFill>
                    <a:schemeClr val="lt1"/>
                  </a:solidFill>
                </a:rPr>
                <a:t>ά</a:t>
              </a:r>
              <a:r>
                <a:rPr lang="el-GR" sz="1500" dirty="0">
                  <a:solidFill>
                    <a:schemeClr val="lt1"/>
                  </a:solidFill>
                </a:rPr>
                <a:t> τους</a:t>
              </a:r>
              <a:r>
                <a:rPr lang="en-US" sz="1500" b="0" i="0" u="none" strike="noStrike" cap="none" dirty="0">
                  <a:solidFill>
                    <a:schemeClr val="lt1"/>
                  </a:solidFill>
                  <a:latin typeface="Arial"/>
                  <a:ea typeface="Arial"/>
                  <a:cs typeface="Arial"/>
                  <a:sym typeface="Arial"/>
                </a:rPr>
                <a:t>.</a:t>
              </a:r>
              <a:br>
                <a:rPr lang="en-US" sz="1500" b="0" i="0" u="none" strike="noStrike" cap="none" dirty="0">
                  <a:solidFill>
                    <a:schemeClr val="lt1"/>
                  </a:solidFill>
                  <a:latin typeface="Arial"/>
                  <a:ea typeface="Arial"/>
                  <a:cs typeface="Arial"/>
                  <a:sym typeface="Arial"/>
                </a:rPr>
              </a:b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Το</a:t>
              </a:r>
              <a:r>
                <a:rPr lang="en-US" sz="1500" b="0" i="0" u="none" strike="noStrike" cap="none" dirty="0">
                  <a:solidFill>
                    <a:schemeClr val="lt1"/>
                  </a:solidFill>
                  <a:latin typeface="Arial"/>
                  <a:ea typeface="Arial"/>
                  <a:cs typeface="Arial"/>
                  <a:sym typeface="Arial"/>
                </a:rPr>
                <a:t> π</a:t>
              </a:r>
              <a:r>
                <a:rPr lang="en-US" sz="1500" b="0" i="0" u="none" strike="noStrike" cap="none" dirty="0" err="1">
                  <a:solidFill>
                    <a:schemeClr val="lt1"/>
                  </a:solidFill>
                  <a:latin typeface="Arial"/>
                  <a:ea typeface="Arial"/>
                  <a:cs typeface="Arial"/>
                  <a:sym typeface="Arial"/>
                </a:rPr>
                <a:t>ερι</a:t>
              </a:r>
              <a:r>
                <a:rPr lang="en-US" sz="1500" b="0" i="0" u="none" strike="noStrike" cap="none" dirty="0">
                  <a:solidFill>
                    <a:schemeClr val="lt1"/>
                  </a:solidFill>
                  <a:latin typeface="Arial"/>
                  <a:ea typeface="Arial"/>
                  <a:cs typeface="Arial"/>
                  <a:sym typeface="Arial"/>
                </a:rPr>
                <a:t>β</a:t>
              </a:r>
              <a:r>
                <a:rPr lang="en-US" sz="1500" b="0" i="0" u="none" strike="noStrike" cap="none" dirty="0" err="1">
                  <a:solidFill>
                    <a:schemeClr val="lt1"/>
                  </a:solidFill>
                  <a:latin typeface="Arial"/>
                  <a:ea typeface="Arial"/>
                  <a:cs typeface="Arial"/>
                  <a:sym typeface="Arial"/>
                </a:rPr>
                <a:t>άλλον</a:t>
              </a:r>
              <a:r>
                <a:rPr lang="en-US" sz="1500" b="0" i="0" u="none" strike="noStrike" cap="none" dirty="0">
                  <a:solidFill>
                    <a:schemeClr val="lt1"/>
                  </a:solidFill>
                  <a:latin typeface="Arial"/>
                  <a:ea typeface="Arial"/>
                  <a:cs typeface="Arial"/>
                  <a:sym typeface="Arial"/>
                </a:rPr>
                <a:t> </a:t>
              </a:r>
              <a:r>
                <a:rPr lang="el-GR" sz="1500" b="0" i="0" u="none" strike="noStrike" cap="none" dirty="0">
                  <a:solidFill>
                    <a:schemeClr val="lt1"/>
                  </a:solidFill>
                  <a:latin typeface="Arial"/>
                  <a:ea typeface="Arial"/>
                  <a:cs typeface="Arial"/>
                  <a:sym typeface="Arial"/>
                </a:rPr>
                <a:t>ενισχύει</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τη</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συν</a:t>
              </a:r>
              <a:r>
                <a:rPr lang="en-US" sz="1500" b="0" i="0" u="none" strike="noStrike" cap="none" dirty="0">
                  <a:solidFill>
                    <a:schemeClr val="lt1"/>
                  </a:solidFill>
                  <a:latin typeface="Arial"/>
                  <a:ea typeface="Arial"/>
                  <a:cs typeface="Arial"/>
                  <a:sym typeface="Arial"/>
                </a:rPr>
                <a:t>α</a:t>
              </a:r>
              <a:r>
                <a:rPr lang="en-US" sz="1500" b="0" i="0" u="none" strike="noStrike" cap="none" dirty="0" err="1">
                  <a:solidFill>
                    <a:schemeClr val="lt1"/>
                  </a:solidFill>
                  <a:latin typeface="Arial"/>
                  <a:ea typeface="Arial"/>
                  <a:cs typeface="Arial"/>
                  <a:sym typeface="Arial"/>
                </a:rPr>
                <a:t>ισθημ</a:t>
              </a:r>
              <a:r>
                <a:rPr lang="en-US" sz="1500" b="0" i="0" u="none" strike="noStrike" cap="none" dirty="0">
                  <a:solidFill>
                    <a:schemeClr val="lt1"/>
                  </a:solidFill>
                  <a:latin typeface="Arial"/>
                  <a:ea typeface="Arial"/>
                  <a:cs typeface="Arial"/>
                  <a:sym typeface="Arial"/>
                </a:rPr>
                <a:t>α</a:t>
              </a:r>
              <a:r>
                <a:rPr lang="en-US" sz="1500" b="0" i="0" u="none" strike="noStrike" cap="none" dirty="0" err="1">
                  <a:solidFill>
                    <a:schemeClr val="lt1"/>
                  </a:solidFill>
                  <a:latin typeface="Arial"/>
                  <a:ea typeface="Arial"/>
                  <a:cs typeface="Arial"/>
                  <a:sym typeface="Arial"/>
                </a:rPr>
                <a:t>τική</a:t>
              </a:r>
              <a:r>
                <a:rPr lang="en-US" sz="1500" b="0" i="0" u="none" strike="noStrike" cap="none" dirty="0">
                  <a:solidFill>
                    <a:schemeClr val="lt1"/>
                  </a:solidFill>
                  <a:latin typeface="Arial"/>
                  <a:ea typeface="Arial"/>
                  <a:cs typeface="Arial"/>
                  <a:sym typeface="Arial"/>
                </a:rPr>
                <a:t> α</a:t>
              </a:r>
              <a:r>
                <a:rPr lang="en-US" sz="1500" b="0" i="0" u="none" strike="noStrike" cap="none" dirty="0" err="1">
                  <a:solidFill>
                    <a:schemeClr val="lt1"/>
                  </a:solidFill>
                  <a:latin typeface="Arial"/>
                  <a:ea typeface="Arial"/>
                  <a:cs typeface="Arial"/>
                  <a:sym typeface="Arial"/>
                </a:rPr>
                <a:t>σφάλει</a:t>
              </a:r>
              <a:r>
                <a:rPr lang="en-US" sz="1500" b="0" i="0" u="none" strike="noStrike" cap="none" dirty="0">
                  <a:solidFill>
                    <a:schemeClr val="lt1"/>
                  </a:solidFill>
                  <a:latin typeface="Arial"/>
                  <a:ea typeface="Arial"/>
                  <a:cs typeface="Arial"/>
                  <a:sym typeface="Arial"/>
                </a:rPr>
                <a:t>α </a:t>
              </a:r>
              <a:r>
                <a:rPr lang="en-US" sz="1500" b="0" i="0" u="none" strike="noStrike" cap="none" dirty="0" err="1">
                  <a:solidFill>
                    <a:schemeClr val="lt1"/>
                  </a:solidFill>
                  <a:latin typeface="Arial"/>
                  <a:ea typeface="Arial"/>
                  <a:cs typeface="Arial"/>
                  <a:sym typeface="Arial"/>
                </a:rPr>
                <a:t>μέσω</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σ</a:t>
              </a:r>
              <a:r>
                <a:rPr lang="en-US" sz="1500" b="0" i="0" u="none" strike="noStrike" cap="none" dirty="0">
                  <a:solidFill>
                    <a:schemeClr val="lt1"/>
                  </a:solidFill>
                  <a:latin typeface="Arial"/>
                  <a:ea typeface="Arial"/>
                  <a:cs typeface="Arial"/>
                  <a:sym typeface="Arial"/>
                </a:rPr>
                <a:t>α</a:t>
              </a:r>
              <a:r>
                <a:rPr lang="en-US" sz="1500" b="0" i="0" u="none" strike="noStrike" cap="none" dirty="0" err="1">
                  <a:solidFill>
                    <a:schemeClr val="lt1"/>
                  </a:solidFill>
                  <a:latin typeface="Arial"/>
                  <a:ea typeface="Arial"/>
                  <a:cs typeface="Arial"/>
                  <a:sym typeface="Arial"/>
                </a:rPr>
                <a:t>φών</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ρουτινών</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κ</a:t>
              </a:r>
              <a:r>
                <a:rPr lang="en-US" sz="1500" b="0" i="0" u="none" strike="noStrike" cap="none" dirty="0">
                  <a:solidFill>
                    <a:schemeClr val="lt1"/>
                  </a:solidFill>
                  <a:latin typeface="Arial"/>
                  <a:ea typeface="Arial"/>
                  <a:cs typeface="Arial"/>
                  <a:sym typeface="Arial"/>
                </a:rPr>
                <a:t>α</a:t>
              </a:r>
              <a:r>
                <a:rPr lang="en-US" sz="1500" b="0" i="0" u="none" strike="noStrike" cap="none" dirty="0" err="1">
                  <a:solidFill>
                    <a:schemeClr val="lt1"/>
                  </a:solidFill>
                  <a:latin typeface="Arial"/>
                  <a:ea typeface="Arial"/>
                  <a:cs typeface="Arial"/>
                  <a:sym typeface="Arial"/>
                </a:rPr>
                <a:t>ι</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υ</a:t>
              </a:r>
              <a:r>
                <a:rPr lang="en-US" sz="1500" b="0" i="0" u="none" strike="noStrike" cap="none" dirty="0">
                  <a:solidFill>
                    <a:schemeClr val="lt1"/>
                  </a:solidFill>
                  <a:latin typeface="Arial"/>
                  <a:ea typeface="Arial"/>
                  <a:cs typeface="Arial"/>
                  <a:sym typeface="Arial"/>
                </a:rPr>
                <a:t>π</a:t>
              </a:r>
              <a:r>
                <a:rPr lang="en-US" sz="1500" b="0" i="0" u="none" strike="noStrike" cap="none" dirty="0" err="1">
                  <a:solidFill>
                    <a:schemeClr val="lt1"/>
                  </a:solidFill>
                  <a:latin typeface="Arial"/>
                  <a:ea typeface="Arial"/>
                  <a:cs typeface="Arial"/>
                  <a:sym typeface="Arial"/>
                </a:rPr>
                <a:t>οστηρικτικής</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ε</a:t>
              </a:r>
              <a:r>
                <a:rPr lang="en-US" sz="1500" b="0" i="0" u="none" strike="noStrike" cap="none" dirty="0">
                  <a:solidFill>
                    <a:schemeClr val="lt1"/>
                  </a:solidFill>
                  <a:latin typeface="Arial"/>
                  <a:ea typeface="Arial"/>
                  <a:cs typeface="Arial"/>
                  <a:sym typeface="Arial"/>
                </a:rPr>
                <a:t>π</a:t>
              </a:r>
              <a:r>
                <a:rPr lang="en-US" sz="1500" b="0" i="0" u="none" strike="noStrike" cap="none" dirty="0" err="1">
                  <a:solidFill>
                    <a:schemeClr val="lt1"/>
                  </a:solidFill>
                  <a:latin typeface="Arial"/>
                  <a:ea typeface="Arial"/>
                  <a:cs typeface="Arial"/>
                  <a:sym typeface="Arial"/>
                </a:rPr>
                <a:t>ικοινωνί</a:t>
              </a:r>
              <a:r>
                <a:rPr lang="en-US" sz="1500" b="0" i="0" u="none" strike="noStrike" cap="none" dirty="0">
                  <a:solidFill>
                    <a:schemeClr val="lt1"/>
                  </a:solidFill>
                  <a:latin typeface="Arial"/>
                  <a:ea typeface="Arial"/>
                  <a:cs typeface="Arial"/>
                  <a:sym typeface="Arial"/>
                </a:rPr>
                <a:t>α</a:t>
              </a:r>
              <a:r>
                <a:rPr lang="en-US" sz="1500" b="0" i="0" u="none" strike="noStrike" cap="none" dirty="0" err="1">
                  <a:solidFill>
                    <a:schemeClr val="lt1"/>
                  </a:solidFill>
                  <a:latin typeface="Arial"/>
                  <a:ea typeface="Arial"/>
                  <a:cs typeface="Arial"/>
                  <a:sym typeface="Arial"/>
                </a:rPr>
                <a:t>ς</a:t>
              </a:r>
              <a:r>
                <a:rPr lang="en-US" sz="1500" b="0" i="0" u="none" strike="noStrike" cap="none" dirty="0">
                  <a:solidFill>
                    <a:schemeClr val="lt1"/>
                  </a:solidFill>
                  <a:latin typeface="Arial"/>
                  <a:ea typeface="Arial"/>
                  <a:cs typeface="Arial"/>
                  <a:sym typeface="Arial"/>
                </a:rPr>
                <a:t>.</a:t>
              </a:r>
              <a:endParaRPr sz="1500" b="0" i="0" u="none" strike="noStrike" cap="none" dirty="0">
                <a:solidFill>
                  <a:schemeClr val="lt1"/>
                </a:solidFill>
                <a:latin typeface="Arial"/>
                <a:ea typeface="Arial"/>
                <a:cs typeface="Arial"/>
                <a:sym typeface="Arial"/>
              </a:endParaRPr>
            </a:p>
          </p:txBody>
        </p:sp>
        <p:sp>
          <p:nvSpPr>
            <p:cNvPr id="152" name="Google Shape;152;g37f91dc4fb9_0_110"/>
            <p:cNvSpPr/>
            <p:nvPr/>
          </p:nvSpPr>
          <p:spPr>
            <a:xfrm>
              <a:off x="4933346" y="352206"/>
              <a:ext cx="2077806" cy="1937133"/>
            </a:xfrm>
            <a:prstGeom prst="roundRect">
              <a:avLst>
                <a:gd name="adj" fmla="val 10000"/>
              </a:avLst>
            </a:prstGeom>
            <a:blipFill rotWithShape="1">
              <a:blip r:embed="rId5">
                <a:alphaModFix/>
              </a:blip>
              <a:stretch>
                <a:fillRect l="-19998" r="-19998"/>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g37f91dc4fb9_0_110"/>
            <p:cNvSpPr/>
            <p:nvPr/>
          </p:nvSpPr>
          <p:spPr>
            <a:xfrm rot="10800000">
              <a:off x="4933346" y="2641545"/>
              <a:ext cx="2077806" cy="3228555"/>
            </a:xfrm>
            <a:prstGeom prst="round2SameRect">
              <a:avLst>
                <a:gd name="adj1" fmla="val 10500"/>
                <a:gd name="adj2" fmla="val 0"/>
              </a:avLst>
            </a:prstGeom>
            <a:solidFill>
              <a:srgbClr val="F9873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g37f91dc4fb9_0_110"/>
            <p:cNvSpPr txBox="1"/>
            <p:nvPr/>
          </p:nvSpPr>
          <p:spPr>
            <a:xfrm>
              <a:off x="4933451" y="2641545"/>
              <a:ext cx="2077806" cy="3164655"/>
            </a:xfrm>
            <a:prstGeom prst="rect">
              <a:avLst/>
            </a:prstGeom>
            <a:noFill/>
            <a:ln>
              <a:noFill/>
            </a:ln>
          </p:spPr>
          <p:txBody>
            <a:bodyPr spcFirstLastPara="1" wrap="square" lIns="128000" tIns="128000" rIns="128000" bIns="128000" anchor="t"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600" b="1" i="0" u="none" strike="noStrike" cap="none" dirty="0" err="1">
                  <a:solidFill>
                    <a:schemeClr val="lt1"/>
                  </a:solidFill>
                  <a:latin typeface="Arial"/>
                  <a:ea typeface="Arial"/>
                  <a:cs typeface="Arial"/>
                  <a:sym typeface="Arial"/>
                </a:rPr>
                <a:t>Κοινωνικός</a:t>
              </a:r>
              <a:br>
                <a:rPr lang="en-US" sz="1600" b="0" i="0" u="none" strike="noStrike" cap="none" dirty="0">
                  <a:solidFill>
                    <a:schemeClr val="lt1"/>
                  </a:solidFill>
                  <a:latin typeface="Arial"/>
                  <a:ea typeface="Arial"/>
                  <a:cs typeface="Arial"/>
                  <a:sym typeface="Arial"/>
                </a:rPr>
              </a:b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Θετικές</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σχέσεις</a:t>
              </a:r>
              <a:r>
                <a:rPr lang="en-US" sz="1600" b="0" i="0" u="none" strike="noStrike" cap="none" dirty="0">
                  <a:solidFill>
                    <a:schemeClr val="lt1"/>
                  </a:solidFill>
                  <a:latin typeface="Arial"/>
                  <a:ea typeface="Arial"/>
                  <a:cs typeface="Arial"/>
                  <a:sym typeface="Arial"/>
                </a:rPr>
                <a:t>, α</a:t>
              </a:r>
              <a:r>
                <a:rPr lang="en-US" sz="1600" b="0" i="0" u="none" strike="noStrike" cap="none" dirty="0" err="1">
                  <a:solidFill>
                    <a:schemeClr val="lt1"/>
                  </a:solidFill>
                  <a:latin typeface="Arial"/>
                  <a:ea typeface="Arial"/>
                  <a:cs typeface="Arial"/>
                  <a:sym typeface="Arial"/>
                </a:rPr>
                <a:t>ίσθημ</a:t>
              </a:r>
              <a:r>
                <a:rPr lang="en-US" sz="1600" b="0" i="0" u="none" strike="noStrike" cap="none" dirty="0">
                  <a:solidFill>
                    <a:schemeClr val="lt1"/>
                  </a:solidFill>
                  <a:latin typeface="Arial"/>
                  <a:ea typeface="Arial"/>
                  <a:cs typeface="Arial"/>
                  <a:sym typeface="Arial"/>
                </a:rPr>
                <a:t>α </a:t>
              </a:r>
              <a:r>
                <a:rPr lang="en-US" sz="1600" b="0" i="0" u="none" strike="noStrike" cap="none" dirty="0" err="1">
                  <a:solidFill>
                    <a:schemeClr val="lt1"/>
                  </a:solidFill>
                  <a:latin typeface="Arial"/>
                  <a:ea typeface="Arial"/>
                  <a:cs typeface="Arial"/>
                  <a:sym typeface="Arial"/>
                </a:rPr>
                <a:t>του</a:t>
              </a:r>
              <a:r>
                <a:rPr lang="en-US" sz="1600" b="0" i="0" u="none" strike="noStrike" cap="none" dirty="0">
                  <a:solidFill>
                    <a:schemeClr val="lt1"/>
                  </a:solidFill>
                  <a:latin typeface="Arial"/>
                  <a:ea typeface="Arial"/>
                  <a:cs typeface="Arial"/>
                  <a:sym typeface="Arial"/>
                </a:rPr>
                <a:t> α</a:t>
              </a:r>
              <a:r>
                <a:rPr lang="en-US" sz="1600" b="0" i="0" u="none" strike="noStrike" cap="none" dirty="0" err="1">
                  <a:solidFill>
                    <a:schemeClr val="lt1"/>
                  </a:solidFill>
                  <a:latin typeface="Arial"/>
                  <a:ea typeface="Arial"/>
                  <a:cs typeface="Arial"/>
                  <a:sym typeface="Arial"/>
                </a:rPr>
                <a:t>νήκειν</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κ</a:t>
              </a:r>
              <a:r>
                <a:rPr lang="en-US" sz="1600" b="0" i="0" u="none" strike="noStrike" cap="none" dirty="0">
                  <a:solidFill>
                    <a:schemeClr val="lt1"/>
                  </a:solidFill>
                  <a:latin typeface="Arial"/>
                  <a:ea typeface="Arial"/>
                  <a:cs typeface="Arial"/>
                  <a:sym typeface="Arial"/>
                </a:rPr>
                <a:t>α</a:t>
              </a:r>
              <a:r>
                <a:rPr lang="en-US" sz="1600" b="0" i="0" u="none" strike="noStrike" cap="none" dirty="0" err="1">
                  <a:solidFill>
                    <a:schemeClr val="lt1"/>
                  </a:solidFill>
                  <a:latin typeface="Arial"/>
                  <a:ea typeface="Arial"/>
                  <a:cs typeface="Arial"/>
                  <a:sym typeface="Arial"/>
                </a:rPr>
                <a:t>ι</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δίκ</a:t>
              </a:r>
              <a:r>
                <a:rPr lang="en-US" sz="1600" b="0" i="0" u="none" strike="noStrike" cap="none" dirty="0">
                  <a:solidFill>
                    <a:schemeClr val="lt1"/>
                  </a:solidFill>
                  <a:latin typeface="Arial"/>
                  <a:ea typeface="Arial"/>
                  <a:cs typeface="Arial"/>
                  <a:sym typeface="Arial"/>
                </a:rPr>
                <a:t>α</a:t>
              </a:r>
              <a:r>
                <a:rPr lang="en-US" sz="1600" b="0" i="0" u="none" strike="noStrike" cap="none" dirty="0" err="1">
                  <a:solidFill>
                    <a:schemeClr val="lt1"/>
                  </a:solidFill>
                  <a:latin typeface="Arial"/>
                  <a:ea typeface="Arial"/>
                  <a:cs typeface="Arial"/>
                  <a:sym typeface="Arial"/>
                </a:rPr>
                <a:t>ιη</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μετ</a:t>
              </a:r>
              <a:r>
                <a:rPr lang="en-US" sz="1600" b="0" i="0" u="none" strike="noStrike" cap="none" dirty="0">
                  <a:solidFill>
                    <a:schemeClr val="lt1"/>
                  </a:solidFill>
                  <a:latin typeface="Arial"/>
                  <a:ea typeface="Arial"/>
                  <a:cs typeface="Arial"/>
                  <a:sym typeface="Arial"/>
                </a:rPr>
                <a:t>α</a:t>
              </a:r>
              <a:r>
                <a:rPr lang="en-US" sz="1600" b="0" i="0" u="none" strike="noStrike" cap="none" dirty="0" err="1">
                  <a:solidFill>
                    <a:schemeClr val="lt1"/>
                  </a:solidFill>
                  <a:latin typeface="Arial"/>
                  <a:ea typeface="Arial"/>
                  <a:cs typeface="Arial"/>
                  <a:sym typeface="Arial"/>
                </a:rPr>
                <a:t>χείριση</a:t>
              </a:r>
              <a:r>
                <a:rPr lang="en-US" sz="1600" b="0" i="0" u="none" strike="noStrike" cap="none" dirty="0">
                  <a:solidFill>
                    <a:schemeClr val="lt1"/>
                  </a:solidFill>
                  <a:latin typeface="Arial"/>
                  <a:ea typeface="Arial"/>
                  <a:cs typeface="Arial"/>
                  <a:sym typeface="Arial"/>
                </a:rPr>
                <a:t>.</a:t>
              </a:r>
              <a:br>
                <a:rPr lang="en-US" sz="1600" b="0" i="0" u="none" strike="noStrike" cap="none" dirty="0">
                  <a:solidFill>
                    <a:schemeClr val="lt1"/>
                  </a:solidFill>
                  <a:latin typeface="Arial"/>
                  <a:ea typeface="Arial"/>
                  <a:cs typeface="Arial"/>
                  <a:sym typeface="Arial"/>
                </a:rPr>
              </a:b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Η</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συνεργ</a:t>
              </a:r>
              <a:r>
                <a:rPr lang="en-US" sz="1600" b="0" i="0" u="none" strike="noStrike" cap="none" dirty="0">
                  <a:solidFill>
                    <a:schemeClr val="lt1"/>
                  </a:solidFill>
                  <a:latin typeface="Arial"/>
                  <a:ea typeface="Arial"/>
                  <a:cs typeface="Arial"/>
                  <a:sym typeface="Arial"/>
                </a:rPr>
                <a:t>α</a:t>
              </a:r>
              <a:r>
                <a:rPr lang="en-US" sz="1600" b="0" i="0" u="none" strike="noStrike" cap="none" dirty="0" err="1">
                  <a:solidFill>
                    <a:schemeClr val="lt1"/>
                  </a:solidFill>
                  <a:latin typeface="Arial"/>
                  <a:ea typeface="Arial"/>
                  <a:cs typeface="Arial"/>
                  <a:sym typeface="Arial"/>
                </a:rPr>
                <a:t>σί</a:t>
              </a:r>
              <a:r>
                <a:rPr lang="en-US" sz="1600" b="0" i="0" u="none" strike="noStrike" cap="none" dirty="0">
                  <a:solidFill>
                    <a:schemeClr val="lt1"/>
                  </a:solidFill>
                  <a:latin typeface="Arial"/>
                  <a:ea typeface="Arial"/>
                  <a:cs typeface="Arial"/>
                  <a:sym typeface="Arial"/>
                </a:rPr>
                <a:t>α </a:t>
              </a:r>
              <a:r>
                <a:rPr lang="en-US" sz="1600" b="0" i="0" u="none" strike="noStrike" cap="none" dirty="0" err="1">
                  <a:solidFill>
                    <a:schemeClr val="lt1"/>
                  </a:solidFill>
                  <a:latin typeface="Arial"/>
                  <a:ea typeface="Arial"/>
                  <a:cs typeface="Arial"/>
                  <a:sym typeface="Arial"/>
                </a:rPr>
                <a:t>κ</a:t>
              </a:r>
              <a:r>
                <a:rPr lang="en-US" sz="1600" b="0" i="0" u="none" strike="noStrike" cap="none" dirty="0">
                  <a:solidFill>
                    <a:schemeClr val="lt1"/>
                  </a:solidFill>
                  <a:latin typeface="Arial"/>
                  <a:ea typeface="Arial"/>
                  <a:cs typeface="Arial"/>
                  <a:sym typeface="Arial"/>
                </a:rPr>
                <a:t>α</a:t>
              </a:r>
              <a:r>
                <a:rPr lang="en-US" sz="1600" b="0" i="0" u="none" strike="noStrike" cap="none" dirty="0" err="1">
                  <a:solidFill>
                    <a:schemeClr val="lt1"/>
                  </a:solidFill>
                  <a:latin typeface="Arial"/>
                  <a:ea typeface="Arial"/>
                  <a:cs typeface="Arial"/>
                  <a:sym typeface="Arial"/>
                </a:rPr>
                <a:t>ι</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ο</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σε</a:t>
              </a:r>
              <a:r>
                <a:rPr lang="en-US" sz="1600" b="0" i="0" u="none" strike="noStrike" cap="none" dirty="0">
                  <a:solidFill>
                    <a:schemeClr val="lt1"/>
                  </a:solidFill>
                  <a:latin typeface="Arial"/>
                  <a:ea typeface="Arial"/>
                  <a:cs typeface="Arial"/>
                  <a:sym typeface="Arial"/>
                </a:rPr>
                <a:t>βα</a:t>
              </a:r>
              <a:r>
                <a:rPr lang="en-US" sz="1600" b="0" i="0" u="none" strike="noStrike" cap="none" dirty="0" err="1">
                  <a:solidFill>
                    <a:schemeClr val="lt1"/>
                  </a:solidFill>
                  <a:latin typeface="Arial"/>
                  <a:ea typeface="Arial"/>
                  <a:cs typeface="Arial"/>
                  <a:sym typeface="Arial"/>
                </a:rPr>
                <a:t>σμός</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κ</a:t>
              </a:r>
              <a:r>
                <a:rPr lang="en-US" sz="1600" b="0" i="0" u="none" strike="noStrike" cap="none" dirty="0">
                  <a:solidFill>
                    <a:schemeClr val="lt1"/>
                  </a:solidFill>
                  <a:latin typeface="Arial"/>
                  <a:ea typeface="Arial"/>
                  <a:cs typeface="Arial"/>
                  <a:sym typeface="Arial"/>
                </a:rPr>
                <a:t>α</a:t>
              </a:r>
              <a:r>
                <a:rPr lang="en-US" sz="1600" b="0" i="0" u="none" strike="noStrike" cap="none" dirty="0" err="1">
                  <a:solidFill>
                    <a:schemeClr val="lt1"/>
                  </a:solidFill>
                  <a:latin typeface="Arial"/>
                  <a:ea typeface="Arial"/>
                  <a:cs typeface="Arial"/>
                  <a:sym typeface="Arial"/>
                </a:rPr>
                <a:t>θοδηγούν</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τις</a:t>
              </a:r>
              <a:r>
                <a:rPr lang="en-US" sz="1600" b="0" i="0" u="none" strike="noStrike" cap="none" dirty="0">
                  <a:solidFill>
                    <a:schemeClr val="lt1"/>
                  </a:solidFill>
                  <a:latin typeface="Arial"/>
                  <a:ea typeface="Arial"/>
                  <a:cs typeface="Arial"/>
                  <a:sym typeface="Arial"/>
                </a:rPr>
                <a:t> α</a:t>
              </a:r>
              <a:r>
                <a:rPr lang="en-US" sz="1600" b="0" i="0" u="none" strike="noStrike" cap="none" dirty="0" err="1">
                  <a:solidFill>
                    <a:schemeClr val="lt1"/>
                  </a:solidFill>
                  <a:latin typeface="Arial"/>
                  <a:ea typeface="Arial"/>
                  <a:cs typeface="Arial"/>
                  <a:sym typeface="Arial"/>
                </a:rPr>
                <a:t>λληλε</a:t>
              </a:r>
              <a:r>
                <a:rPr lang="en-US" sz="1600" b="0" i="0" u="none" strike="noStrike" cap="none" dirty="0">
                  <a:solidFill>
                    <a:schemeClr val="lt1"/>
                  </a:solidFill>
                  <a:latin typeface="Arial"/>
                  <a:ea typeface="Arial"/>
                  <a:cs typeface="Arial"/>
                  <a:sym typeface="Arial"/>
                </a:rPr>
                <a:t>π</a:t>
              </a:r>
              <a:r>
                <a:rPr lang="en-US" sz="1600" b="0" i="0" u="none" strike="noStrike" cap="none" dirty="0" err="1">
                  <a:solidFill>
                    <a:schemeClr val="lt1"/>
                  </a:solidFill>
                  <a:latin typeface="Arial"/>
                  <a:ea typeface="Arial"/>
                  <a:cs typeface="Arial"/>
                  <a:sym typeface="Arial"/>
                </a:rPr>
                <a:t>ιδράσεις</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μετ</a:t>
              </a:r>
              <a:r>
                <a:rPr lang="en-US" sz="1600" b="0" i="0" u="none" strike="noStrike" cap="none" dirty="0">
                  <a:solidFill>
                    <a:schemeClr val="lt1"/>
                  </a:solidFill>
                  <a:latin typeface="Arial"/>
                  <a:ea typeface="Arial"/>
                  <a:cs typeface="Arial"/>
                  <a:sym typeface="Arial"/>
                </a:rPr>
                <a:t>α</a:t>
              </a:r>
              <a:r>
                <a:rPr lang="en-US" sz="1600" b="0" i="0" u="none" strike="noStrike" cap="none" dirty="0" err="1">
                  <a:solidFill>
                    <a:schemeClr val="lt1"/>
                  </a:solidFill>
                  <a:latin typeface="Arial"/>
                  <a:ea typeface="Arial"/>
                  <a:cs typeface="Arial"/>
                  <a:sym typeface="Arial"/>
                </a:rPr>
                <a:t>ξύ</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μ</a:t>
              </a:r>
              <a:r>
                <a:rPr lang="en-US" sz="1600" b="0" i="0" u="none" strike="noStrike" cap="none" dirty="0">
                  <a:solidFill>
                    <a:schemeClr val="lt1"/>
                  </a:solidFill>
                  <a:latin typeface="Arial"/>
                  <a:ea typeface="Arial"/>
                  <a:cs typeface="Arial"/>
                  <a:sym typeface="Arial"/>
                </a:rPr>
                <a:t>α</a:t>
              </a:r>
              <a:r>
                <a:rPr lang="en-US" sz="1600" b="0" i="0" u="none" strike="noStrike" cap="none" dirty="0" err="1">
                  <a:solidFill>
                    <a:schemeClr val="lt1"/>
                  </a:solidFill>
                  <a:latin typeface="Arial"/>
                  <a:ea typeface="Arial"/>
                  <a:cs typeface="Arial"/>
                  <a:sym typeface="Arial"/>
                </a:rPr>
                <a:t>θητών</a:t>
              </a:r>
              <a:r>
                <a:rPr lang="el-GR" sz="1600" b="0" i="0" u="none" strike="noStrike" cap="none" dirty="0">
                  <a:solidFill>
                    <a:schemeClr val="lt1"/>
                  </a:solidFill>
                  <a:latin typeface="Arial"/>
                  <a:ea typeface="Arial"/>
                  <a:cs typeface="Arial"/>
                  <a:sym typeface="Arial"/>
                </a:rPr>
                <a:t>/μαθητριών</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κ</a:t>
              </a:r>
              <a:r>
                <a:rPr lang="en-US" sz="1600" b="0" i="0" u="none" strike="noStrike" cap="none" dirty="0">
                  <a:solidFill>
                    <a:schemeClr val="lt1"/>
                  </a:solidFill>
                  <a:latin typeface="Arial"/>
                  <a:ea typeface="Arial"/>
                  <a:cs typeface="Arial"/>
                  <a:sym typeface="Arial"/>
                </a:rPr>
                <a:t>α</a:t>
              </a:r>
              <a:r>
                <a:rPr lang="en-US" sz="1600" b="0" i="0" u="none" strike="noStrike" cap="none" dirty="0" err="1">
                  <a:solidFill>
                    <a:schemeClr val="lt1"/>
                  </a:solidFill>
                  <a:latin typeface="Arial"/>
                  <a:ea typeface="Arial"/>
                  <a:cs typeface="Arial"/>
                  <a:sym typeface="Arial"/>
                </a:rPr>
                <a:t>ι</a:t>
              </a:r>
              <a:r>
                <a:rPr lang="en-US" sz="1600" b="0" i="0" u="none" strike="noStrike" cap="none" dirty="0">
                  <a:solidFill>
                    <a:schemeClr val="lt1"/>
                  </a:solidFill>
                  <a:latin typeface="Arial"/>
                  <a:ea typeface="Arial"/>
                  <a:cs typeface="Arial"/>
                  <a:sym typeface="Arial"/>
                </a:rPr>
                <a:t> π</a:t>
              </a:r>
              <a:r>
                <a:rPr lang="en-US" sz="1600" b="0" i="0" u="none" strike="noStrike" cap="none" dirty="0" err="1">
                  <a:solidFill>
                    <a:schemeClr val="lt1"/>
                  </a:solidFill>
                  <a:latin typeface="Arial"/>
                  <a:ea typeface="Arial"/>
                  <a:cs typeface="Arial"/>
                  <a:sym typeface="Arial"/>
                </a:rPr>
                <a:t>ροσω</a:t>
              </a:r>
              <a:r>
                <a:rPr lang="en-US" sz="1600" b="0" i="0" u="none" strike="noStrike" cap="none" dirty="0">
                  <a:solidFill>
                    <a:schemeClr val="lt1"/>
                  </a:solidFill>
                  <a:latin typeface="Arial"/>
                  <a:ea typeface="Arial"/>
                  <a:cs typeface="Arial"/>
                  <a:sym typeface="Arial"/>
                </a:rPr>
                <a:t>π</a:t>
              </a:r>
              <a:r>
                <a:rPr lang="en-US" sz="1600" b="0" i="0" u="none" strike="noStrike" cap="none" dirty="0" err="1">
                  <a:solidFill>
                    <a:schemeClr val="lt1"/>
                  </a:solidFill>
                  <a:latin typeface="Arial"/>
                  <a:ea typeface="Arial"/>
                  <a:cs typeface="Arial"/>
                  <a:sym typeface="Arial"/>
                </a:rPr>
                <a:t>ικού</a:t>
              </a:r>
              <a:r>
                <a:rPr lang="en-US" sz="1600" b="0" i="0" u="none" strike="noStrike" cap="none" dirty="0">
                  <a:solidFill>
                    <a:schemeClr val="lt1"/>
                  </a:solidFill>
                  <a:latin typeface="Arial"/>
                  <a:ea typeface="Arial"/>
                  <a:cs typeface="Arial"/>
                  <a:sym typeface="Arial"/>
                </a:rPr>
                <a:t>.</a:t>
              </a:r>
              <a:endParaRPr sz="1600" b="0" i="0" u="none" strike="noStrike" cap="none" dirty="0">
                <a:solidFill>
                  <a:schemeClr val="lt1"/>
                </a:solidFill>
                <a:latin typeface="Arial"/>
                <a:ea typeface="Arial"/>
                <a:cs typeface="Arial"/>
                <a:sym typeface="Arial"/>
              </a:endParaRPr>
            </a:p>
          </p:txBody>
        </p:sp>
        <p:sp>
          <p:nvSpPr>
            <p:cNvPr id="155" name="Google Shape;155;g37f91dc4fb9_0_110"/>
            <p:cNvSpPr/>
            <p:nvPr/>
          </p:nvSpPr>
          <p:spPr>
            <a:xfrm>
              <a:off x="7218933" y="352206"/>
              <a:ext cx="2077806" cy="1937133"/>
            </a:xfrm>
            <a:prstGeom prst="roundRect">
              <a:avLst>
                <a:gd name="adj" fmla="val 10000"/>
              </a:avLst>
            </a:prstGeom>
            <a:blipFill rotWithShape="1">
              <a:blip r:embed="rId6">
                <a:alphaModFix/>
              </a:blip>
              <a:stretch>
                <a:fillRect l="-19998" r="-19998"/>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g37f91dc4fb9_0_110"/>
            <p:cNvSpPr/>
            <p:nvPr/>
          </p:nvSpPr>
          <p:spPr>
            <a:xfrm rot="10800000">
              <a:off x="7218933" y="2641545"/>
              <a:ext cx="2077806" cy="3228555"/>
            </a:xfrm>
            <a:prstGeom prst="round2SameRect">
              <a:avLst>
                <a:gd name="adj1" fmla="val 10500"/>
                <a:gd name="adj2" fmla="val 0"/>
              </a:avLst>
            </a:prstGeom>
            <a:solidFill>
              <a:srgbClr val="FA992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g37f91dc4fb9_0_110"/>
            <p:cNvSpPr txBox="1"/>
            <p:nvPr/>
          </p:nvSpPr>
          <p:spPr>
            <a:xfrm>
              <a:off x="7255913" y="2705340"/>
              <a:ext cx="1979814" cy="3164655"/>
            </a:xfrm>
            <a:prstGeom prst="rect">
              <a:avLst/>
            </a:prstGeom>
            <a:noFill/>
            <a:ln>
              <a:noFill/>
            </a:ln>
          </p:spPr>
          <p:txBody>
            <a:bodyPr spcFirstLastPara="1" wrap="square" lIns="128000" tIns="128000" rIns="128000" bIns="128000" anchor="t" anchorCtr="0">
              <a:noAutofit/>
            </a:bodyPr>
            <a:lstStyle/>
            <a:p>
              <a:pPr marL="0" marR="0" lvl="0" indent="0" algn="ctr" rtl="0">
                <a:lnSpc>
                  <a:spcPct val="90000"/>
                </a:lnSpc>
                <a:spcBef>
                  <a:spcPts val="0"/>
                </a:spcBef>
                <a:spcAft>
                  <a:spcPts val="0"/>
                </a:spcAft>
                <a:buClr>
                  <a:srgbClr val="000000"/>
                </a:buClr>
                <a:buSzPts val="1800"/>
                <a:buFont typeface="Arial"/>
                <a:buNone/>
              </a:pPr>
              <a:r>
                <a:rPr lang="el-GR" sz="1600" b="1" i="0" u="none" strike="noStrike" cap="none" dirty="0">
                  <a:solidFill>
                    <a:schemeClr val="lt1"/>
                  </a:solidFill>
                  <a:latin typeface="Arial"/>
                  <a:ea typeface="Arial"/>
                  <a:cs typeface="Arial"/>
                  <a:sym typeface="Arial"/>
                </a:rPr>
                <a:t>Σωματικός</a:t>
              </a:r>
              <a:br>
                <a:rPr lang="en-US" sz="1600" b="0" i="0" u="none" strike="noStrike" cap="none" dirty="0">
                  <a:solidFill>
                    <a:schemeClr val="lt1"/>
                  </a:solidFill>
                  <a:latin typeface="Arial"/>
                  <a:ea typeface="Arial"/>
                  <a:cs typeface="Arial"/>
                  <a:sym typeface="Arial"/>
                </a:rPr>
              </a:b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Ασφ</a:t>
              </a:r>
              <a:r>
                <a:rPr lang="en-US" sz="1600" b="0" i="0" u="none" strike="noStrike" cap="none" dirty="0">
                  <a:solidFill>
                    <a:schemeClr val="lt1"/>
                  </a:solidFill>
                  <a:latin typeface="Arial"/>
                  <a:ea typeface="Arial"/>
                  <a:cs typeface="Arial"/>
                  <a:sym typeface="Arial"/>
                </a:rPr>
                <a:t>α</a:t>
              </a:r>
              <a:r>
                <a:rPr lang="en-US" sz="1600" b="0" i="0" u="none" strike="noStrike" cap="none" dirty="0" err="1">
                  <a:solidFill>
                    <a:schemeClr val="lt1"/>
                  </a:solidFill>
                  <a:latin typeface="Arial"/>
                  <a:ea typeface="Arial"/>
                  <a:cs typeface="Arial"/>
                  <a:sym typeface="Arial"/>
                </a:rPr>
                <a:t>λή</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κτίρι</a:t>
              </a:r>
              <a:r>
                <a:rPr lang="en-US" sz="1600" b="0" i="0" u="none" strike="noStrike" cap="none" dirty="0">
                  <a:solidFill>
                    <a:schemeClr val="lt1"/>
                  </a:solidFill>
                  <a:latin typeface="Arial"/>
                  <a:ea typeface="Arial"/>
                  <a:cs typeface="Arial"/>
                  <a:sym typeface="Arial"/>
                </a:rPr>
                <a:t>α, </a:t>
              </a:r>
              <a:r>
                <a:rPr lang="el-GR" sz="1600" b="0" i="0" u="none" strike="noStrike" cap="none" dirty="0">
                  <a:solidFill>
                    <a:schemeClr val="lt1"/>
                  </a:solidFill>
                  <a:latin typeface="Arial"/>
                  <a:ea typeface="Arial"/>
                  <a:cs typeface="Arial"/>
                  <a:sym typeface="Arial"/>
                </a:rPr>
                <a:t>υγιείς</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ρουτίνες</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ισορρο</a:t>
              </a:r>
              <a:r>
                <a:rPr lang="en-US" sz="1600" b="0" i="0" u="none" strike="noStrike" cap="none" dirty="0">
                  <a:solidFill>
                    <a:schemeClr val="lt1"/>
                  </a:solidFill>
                  <a:latin typeface="Arial"/>
                  <a:ea typeface="Arial"/>
                  <a:cs typeface="Arial"/>
                  <a:sym typeface="Arial"/>
                </a:rPr>
                <a:t>π</a:t>
              </a:r>
              <a:r>
                <a:rPr lang="en-US" sz="1600" b="0" i="0" u="none" strike="noStrike" cap="none" dirty="0" err="1">
                  <a:solidFill>
                    <a:schemeClr val="lt1"/>
                  </a:solidFill>
                  <a:latin typeface="Arial"/>
                  <a:ea typeface="Arial"/>
                  <a:cs typeface="Arial"/>
                  <a:sym typeface="Arial"/>
                </a:rPr>
                <a:t>ημένο</a:t>
              </a:r>
              <a:r>
                <a:rPr lang="el-GR" sz="1600" b="0" i="0" u="none" strike="noStrike" cap="none" dirty="0">
                  <a:solidFill>
                    <a:schemeClr val="lt1"/>
                  </a:solidFill>
                  <a:latin typeface="Arial"/>
                  <a:ea typeface="Arial"/>
                  <a:cs typeface="Arial"/>
                  <a:sym typeface="Arial"/>
                </a:rPr>
                <a:t>ς</a:t>
              </a:r>
              <a:r>
                <a:rPr lang="en-US" sz="1600" b="0" i="0" u="none" strike="noStrike" cap="none" dirty="0">
                  <a:solidFill>
                    <a:schemeClr val="lt1"/>
                  </a:solidFill>
                  <a:latin typeface="Arial"/>
                  <a:ea typeface="Arial"/>
                  <a:cs typeface="Arial"/>
                  <a:sym typeface="Arial"/>
                </a:rPr>
                <a:t> </a:t>
              </a:r>
              <a:endParaRPr lang="el-GR" sz="1600" b="0" i="0" u="none" strike="noStrike" cap="none" dirty="0">
                <a:solidFill>
                  <a:schemeClr val="lt1"/>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800"/>
                <a:buFont typeface="Arial"/>
                <a:buNone/>
              </a:pPr>
              <a:r>
                <a:rPr lang="en-US" sz="1600" b="0" i="0" u="none" strike="noStrike" cap="none" dirty="0" err="1">
                  <a:solidFill>
                    <a:schemeClr val="lt1"/>
                  </a:solidFill>
                  <a:latin typeface="Arial"/>
                  <a:ea typeface="Arial"/>
                  <a:cs typeface="Arial"/>
                  <a:sym typeface="Arial"/>
                </a:rPr>
                <a:t>φόρτο</a:t>
              </a:r>
              <a:r>
                <a:rPr lang="el-GR" sz="1600" b="0" i="0" u="none" strike="noStrike" cap="none" dirty="0">
                  <a:solidFill>
                    <a:schemeClr val="lt1"/>
                  </a:solidFill>
                  <a:latin typeface="Arial"/>
                  <a:ea typeface="Arial"/>
                  <a:cs typeface="Arial"/>
                  <a:sym typeface="Arial"/>
                </a:rPr>
                <a:t>ς</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εργ</a:t>
              </a:r>
              <a:r>
                <a:rPr lang="en-US" sz="1600" b="0" i="0" u="none" strike="noStrike" cap="none" dirty="0">
                  <a:solidFill>
                    <a:schemeClr val="lt1"/>
                  </a:solidFill>
                  <a:latin typeface="Arial"/>
                  <a:ea typeface="Arial"/>
                  <a:cs typeface="Arial"/>
                  <a:sym typeface="Arial"/>
                </a:rPr>
                <a:t>α</a:t>
              </a:r>
              <a:r>
                <a:rPr lang="en-US" sz="1600" b="0" i="0" u="none" strike="noStrike" cap="none" dirty="0" err="1">
                  <a:solidFill>
                    <a:schemeClr val="lt1"/>
                  </a:solidFill>
                  <a:latin typeface="Arial"/>
                  <a:ea typeface="Arial"/>
                  <a:cs typeface="Arial"/>
                  <a:sym typeface="Arial"/>
                </a:rPr>
                <a:t>σί</a:t>
              </a:r>
              <a:r>
                <a:rPr lang="en-US" sz="1600" b="0" i="0" u="none" strike="noStrike" cap="none" dirty="0">
                  <a:solidFill>
                    <a:schemeClr val="lt1"/>
                  </a:solidFill>
                  <a:latin typeface="Arial"/>
                  <a:ea typeface="Arial"/>
                  <a:cs typeface="Arial"/>
                  <a:sym typeface="Arial"/>
                </a:rPr>
                <a:t>α</a:t>
              </a:r>
              <a:r>
                <a:rPr lang="en-US" sz="1600" b="0" i="0" u="none" strike="noStrike" cap="none" dirty="0" err="1">
                  <a:solidFill>
                    <a:schemeClr val="lt1"/>
                  </a:solidFill>
                  <a:latin typeface="Arial"/>
                  <a:ea typeface="Arial"/>
                  <a:cs typeface="Arial"/>
                  <a:sym typeface="Arial"/>
                </a:rPr>
                <a:t>ς</a:t>
              </a:r>
              <a:r>
                <a:rPr lang="en-US" sz="1600" b="0" i="0" u="none" strike="noStrike" cap="none" dirty="0">
                  <a:solidFill>
                    <a:schemeClr val="lt1"/>
                  </a:solidFill>
                  <a:latin typeface="Arial"/>
                  <a:ea typeface="Arial"/>
                  <a:cs typeface="Arial"/>
                  <a:sym typeface="Arial"/>
                </a:rPr>
                <a:t>.</a:t>
              </a:r>
              <a:br>
                <a:rPr lang="en-US" sz="1600" b="0" i="0" u="none" strike="noStrike" cap="none" dirty="0">
                  <a:solidFill>
                    <a:schemeClr val="lt1"/>
                  </a:solidFill>
                  <a:latin typeface="Arial"/>
                  <a:ea typeface="Arial"/>
                  <a:cs typeface="Arial"/>
                  <a:sym typeface="Arial"/>
                </a:rPr>
              </a:br>
              <a:r>
                <a:rPr lang="en-US" sz="1600" b="0" i="0" u="none" strike="noStrike" cap="none" dirty="0">
                  <a:solidFill>
                    <a:schemeClr val="lt1"/>
                  </a:solidFill>
                  <a:latin typeface="Arial"/>
                  <a:ea typeface="Arial"/>
                  <a:cs typeface="Arial"/>
                  <a:sym typeface="Arial"/>
                </a:rPr>
                <a:t>• </a:t>
              </a:r>
              <a:r>
                <a:rPr lang="el-GR" sz="1600" dirty="0">
                  <a:solidFill>
                    <a:schemeClr val="lt1"/>
                  </a:solidFill>
                </a:rPr>
                <a:t>Οι </a:t>
              </a:r>
              <a:r>
                <a:rPr lang="el-GR" sz="1600" dirty="0" err="1">
                  <a:solidFill>
                    <a:schemeClr val="lt1"/>
                  </a:solidFill>
                </a:rPr>
                <a:t>ε</a:t>
              </a:r>
              <a:r>
                <a:rPr lang="el-GR" sz="1600" b="0" i="0" u="none" strike="noStrike" cap="none" dirty="0" err="1">
                  <a:solidFill>
                    <a:schemeClr val="lt1"/>
                  </a:solidFill>
                  <a:latin typeface="Arial"/>
                  <a:ea typeface="Arial"/>
                  <a:cs typeface="Arial"/>
                  <a:sym typeface="Arial"/>
                </a:rPr>
                <a:t>υκαιρες</a:t>
              </a:r>
              <a:r>
                <a:rPr lang="el-GR" sz="1600" b="0" i="0" u="none" strike="noStrike" cap="none" dirty="0">
                  <a:solidFill>
                    <a:schemeClr val="lt1"/>
                  </a:solidFill>
                  <a:latin typeface="Arial"/>
                  <a:ea typeface="Arial"/>
                  <a:cs typeface="Arial"/>
                  <a:sym typeface="Arial"/>
                </a:rPr>
                <a:t> για</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κίνηση</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δι</a:t>
              </a:r>
              <a:r>
                <a:rPr lang="en-US" sz="1600" b="0" i="0" u="none" strike="noStrike" cap="none" dirty="0">
                  <a:solidFill>
                    <a:schemeClr val="lt1"/>
                  </a:solidFill>
                  <a:latin typeface="Arial"/>
                  <a:ea typeface="Arial"/>
                  <a:cs typeface="Arial"/>
                  <a:sym typeface="Arial"/>
                </a:rPr>
                <a:t>α</a:t>
              </a:r>
              <a:r>
                <a:rPr lang="en-US" sz="1600" b="0" i="0" u="none" strike="noStrike" cap="none" dirty="0" err="1">
                  <a:solidFill>
                    <a:schemeClr val="lt1"/>
                  </a:solidFill>
                  <a:latin typeface="Arial"/>
                  <a:ea typeface="Arial"/>
                  <a:cs typeface="Arial"/>
                  <a:sym typeface="Arial"/>
                </a:rPr>
                <a:t>λείμμ</a:t>
              </a:r>
              <a:r>
                <a:rPr lang="en-US" sz="1600" b="0" i="0" u="none" strike="noStrike" cap="none" dirty="0">
                  <a:solidFill>
                    <a:schemeClr val="lt1"/>
                  </a:solidFill>
                  <a:latin typeface="Arial"/>
                  <a:ea typeface="Arial"/>
                  <a:cs typeface="Arial"/>
                  <a:sym typeface="Arial"/>
                </a:rPr>
                <a:t>α</a:t>
              </a:r>
              <a:r>
                <a:rPr lang="en-US" sz="1600" b="0" i="0" u="none" strike="noStrike" cap="none" dirty="0" err="1">
                  <a:solidFill>
                    <a:schemeClr val="lt1"/>
                  </a:solidFill>
                  <a:latin typeface="Arial"/>
                  <a:ea typeface="Arial"/>
                  <a:cs typeface="Arial"/>
                  <a:sym typeface="Arial"/>
                </a:rPr>
                <a:t>τ</a:t>
              </a:r>
              <a:r>
                <a:rPr lang="en-US" sz="1600" b="0" i="0" u="none" strike="noStrike" cap="none" dirty="0">
                  <a:solidFill>
                    <a:schemeClr val="lt1"/>
                  </a:solidFill>
                  <a:latin typeface="Arial"/>
                  <a:ea typeface="Arial"/>
                  <a:cs typeface="Arial"/>
                  <a:sym typeface="Arial"/>
                </a:rPr>
                <a:t>α </a:t>
              </a:r>
              <a:r>
                <a:rPr lang="en-US" sz="1600" b="0" i="0" u="none" strike="noStrike" cap="none" dirty="0" err="1">
                  <a:solidFill>
                    <a:schemeClr val="lt1"/>
                  </a:solidFill>
                  <a:latin typeface="Arial"/>
                  <a:ea typeface="Arial"/>
                  <a:cs typeface="Arial"/>
                  <a:sym typeface="Arial"/>
                </a:rPr>
                <a:t>κ</a:t>
              </a:r>
              <a:r>
                <a:rPr lang="en-US" sz="1600" b="0" i="0" u="none" strike="noStrike" cap="none" dirty="0">
                  <a:solidFill>
                    <a:schemeClr val="lt1"/>
                  </a:solidFill>
                  <a:latin typeface="Arial"/>
                  <a:ea typeface="Arial"/>
                  <a:cs typeface="Arial"/>
                  <a:sym typeface="Arial"/>
                </a:rPr>
                <a:t>α</a:t>
              </a:r>
              <a:r>
                <a:rPr lang="en-US" sz="1600" b="0" i="0" u="none" strike="noStrike" cap="none" dirty="0" err="1">
                  <a:solidFill>
                    <a:schemeClr val="lt1"/>
                  </a:solidFill>
                  <a:latin typeface="Arial"/>
                  <a:ea typeface="Arial"/>
                  <a:cs typeface="Arial"/>
                  <a:sym typeface="Arial"/>
                </a:rPr>
                <a:t>ι</a:t>
              </a:r>
              <a:r>
                <a:rPr lang="en-US" sz="1600" b="0" i="0" u="none" strike="noStrike" cap="none" dirty="0">
                  <a:solidFill>
                    <a:schemeClr val="lt1"/>
                  </a:solidFill>
                  <a:latin typeface="Arial"/>
                  <a:ea typeface="Arial"/>
                  <a:cs typeface="Arial"/>
                  <a:sym typeface="Arial"/>
                </a:rPr>
                <a:t> </a:t>
              </a:r>
              <a:r>
                <a:rPr lang="el-GR" sz="1600" b="0" i="0" u="none" strike="noStrike" cap="none" dirty="0">
                  <a:solidFill>
                    <a:schemeClr val="lt1"/>
                  </a:solidFill>
                  <a:latin typeface="Arial"/>
                  <a:ea typeface="Arial"/>
                  <a:cs typeface="Arial"/>
                  <a:sym typeface="Arial"/>
                </a:rPr>
                <a:t>ικανοποίηση </a:t>
              </a:r>
              <a:r>
                <a:rPr lang="en-US" sz="1600" b="0" i="0" u="none" strike="noStrike" cap="none" dirty="0">
                  <a:solidFill>
                    <a:schemeClr val="lt1"/>
                  </a:solidFill>
                  <a:latin typeface="Arial"/>
                  <a:ea typeface="Arial"/>
                  <a:cs typeface="Arial"/>
                  <a:sym typeface="Arial"/>
                </a:rPr>
                <a:t>βα</a:t>
              </a:r>
              <a:r>
                <a:rPr lang="en-US" sz="1600" b="0" i="0" u="none" strike="noStrike" cap="none" dirty="0" err="1">
                  <a:solidFill>
                    <a:schemeClr val="lt1"/>
                  </a:solidFill>
                  <a:latin typeface="Arial"/>
                  <a:ea typeface="Arial"/>
                  <a:cs typeface="Arial"/>
                  <a:sym typeface="Arial"/>
                </a:rPr>
                <a:t>σικώ</a:t>
              </a:r>
              <a:r>
                <a:rPr lang="el-GR" sz="1600" b="0" i="0" u="none" strike="noStrike" cap="none" dirty="0">
                  <a:solidFill>
                    <a:schemeClr val="lt1"/>
                  </a:solidFill>
                  <a:latin typeface="Arial"/>
                  <a:ea typeface="Arial"/>
                  <a:cs typeface="Arial"/>
                  <a:sym typeface="Arial"/>
                </a:rPr>
                <a:t>ν</a:t>
              </a:r>
              <a:r>
                <a:rPr lang="en-US" sz="1600" b="0" i="0" u="none" strike="noStrike" cap="none" dirty="0">
                  <a:solidFill>
                    <a:schemeClr val="lt1"/>
                  </a:solidFill>
                  <a:latin typeface="Arial"/>
                  <a:ea typeface="Arial"/>
                  <a:cs typeface="Arial"/>
                  <a:sym typeface="Arial"/>
                </a:rPr>
                <a:t> α</a:t>
              </a:r>
              <a:r>
                <a:rPr lang="en-US" sz="1600" b="0" i="0" u="none" strike="noStrike" cap="none" dirty="0" err="1">
                  <a:solidFill>
                    <a:schemeClr val="lt1"/>
                  </a:solidFill>
                  <a:latin typeface="Arial"/>
                  <a:ea typeface="Arial"/>
                  <a:cs typeface="Arial"/>
                  <a:sym typeface="Arial"/>
                </a:rPr>
                <a:t>ν</a:t>
              </a:r>
              <a:r>
                <a:rPr lang="el-GR" sz="1600" b="0" i="0" u="none" strike="noStrike" cap="none" dirty="0" err="1">
                  <a:solidFill>
                    <a:schemeClr val="lt1"/>
                  </a:solidFill>
                  <a:latin typeface="Arial"/>
                  <a:ea typeface="Arial"/>
                  <a:cs typeface="Arial"/>
                  <a:sym typeface="Arial"/>
                </a:rPr>
                <a:t>αγκών</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ενισχύ</a:t>
              </a:r>
              <a:r>
                <a:rPr lang="el-GR" sz="1600" b="0" i="0" u="none" strike="noStrike" cap="none" dirty="0" err="1">
                  <a:solidFill>
                    <a:schemeClr val="lt1"/>
                  </a:solidFill>
                  <a:latin typeface="Arial"/>
                  <a:ea typeface="Arial"/>
                  <a:cs typeface="Arial"/>
                  <a:sym typeface="Arial"/>
                </a:rPr>
                <a:t>ουν</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την</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ενέργει</a:t>
              </a:r>
              <a:r>
                <a:rPr lang="en-US" sz="1600" b="0" i="0" u="none" strike="noStrike" cap="none" dirty="0">
                  <a:solidFill>
                    <a:schemeClr val="lt1"/>
                  </a:solidFill>
                  <a:latin typeface="Arial"/>
                  <a:ea typeface="Arial"/>
                  <a:cs typeface="Arial"/>
                  <a:sym typeface="Arial"/>
                </a:rPr>
                <a:t>α </a:t>
              </a:r>
              <a:r>
                <a:rPr lang="en-US" sz="1600" b="0" i="0" u="none" strike="noStrike" cap="none" dirty="0" err="1">
                  <a:solidFill>
                    <a:schemeClr val="lt1"/>
                  </a:solidFill>
                  <a:latin typeface="Arial"/>
                  <a:ea typeface="Arial"/>
                  <a:cs typeface="Arial"/>
                  <a:sym typeface="Arial"/>
                </a:rPr>
                <a:t>κ</a:t>
              </a:r>
              <a:r>
                <a:rPr lang="en-US" sz="1600" b="0" i="0" u="none" strike="noStrike" cap="none" dirty="0">
                  <a:solidFill>
                    <a:schemeClr val="lt1"/>
                  </a:solidFill>
                  <a:latin typeface="Arial"/>
                  <a:ea typeface="Arial"/>
                  <a:cs typeface="Arial"/>
                  <a:sym typeface="Arial"/>
                </a:rPr>
                <a:t>α</a:t>
              </a:r>
              <a:r>
                <a:rPr lang="en-US" sz="1600" b="0" i="0" u="none" strike="noStrike" cap="none" dirty="0" err="1">
                  <a:solidFill>
                    <a:schemeClr val="lt1"/>
                  </a:solidFill>
                  <a:latin typeface="Arial"/>
                  <a:ea typeface="Arial"/>
                  <a:cs typeface="Arial"/>
                  <a:sym typeface="Arial"/>
                </a:rPr>
                <a:t>ι</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τη</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συγκέντρωση</a:t>
              </a:r>
              <a:r>
                <a:rPr lang="en-US" sz="1600" b="0" i="0" u="none" strike="noStrike" cap="none" dirty="0">
                  <a:solidFill>
                    <a:schemeClr val="lt1"/>
                  </a:solidFill>
                  <a:latin typeface="Arial"/>
                  <a:ea typeface="Arial"/>
                  <a:cs typeface="Arial"/>
                  <a:sym typeface="Arial"/>
                </a:rPr>
                <a:t>.</a:t>
              </a:r>
              <a:endParaRPr sz="1600" b="0" i="0" u="none" strike="noStrike" cap="none" dirty="0">
                <a:solidFill>
                  <a:schemeClr val="lt1"/>
                </a:solidFill>
                <a:latin typeface="Arial"/>
                <a:ea typeface="Arial"/>
                <a:cs typeface="Arial"/>
                <a:sym typeface="Arial"/>
              </a:endParaRPr>
            </a:p>
          </p:txBody>
        </p:sp>
        <p:sp>
          <p:nvSpPr>
            <p:cNvPr id="158" name="Google Shape;158;g37f91dc4fb9_0_110"/>
            <p:cNvSpPr/>
            <p:nvPr/>
          </p:nvSpPr>
          <p:spPr>
            <a:xfrm>
              <a:off x="9504520" y="352206"/>
              <a:ext cx="2077806" cy="1937133"/>
            </a:xfrm>
            <a:prstGeom prst="roundRect">
              <a:avLst>
                <a:gd name="adj" fmla="val 10000"/>
              </a:avLst>
            </a:prstGeom>
            <a:blipFill rotWithShape="1">
              <a:blip r:embed="rId7">
                <a:alphaModFix/>
              </a:blip>
              <a:stretch>
                <a:fillRect l="-19998" r="-19998"/>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g37f91dc4fb9_0_110"/>
            <p:cNvSpPr/>
            <p:nvPr/>
          </p:nvSpPr>
          <p:spPr>
            <a:xfrm rot="10800000">
              <a:off x="9504520" y="2641545"/>
              <a:ext cx="2077806" cy="3228555"/>
            </a:xfrm>
            <a:prstGeom prst="round2SameRect">
              <a:avLst>
                <a:gd name="adj1" fmla="val 10500"/>
                <a:gd name="adj2" fmla="val 0"/>
              </a:avLst>
            </a:prstGeom>
            <a:solidFill>
              <a:srgbClr val="F9AD1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g37f91dc4fb9_0_110"/>
            <p:cNvSpPr txBox="1"/>
            <p:nvPr/>
          </p:nvSpPr>
          <p:spPr>
            <a:xfrm>
              <a:off x="9374057" y="2626234"/>
              <a:ext cx="2226557" cy="3164655"/>
            </a:xfrm>
            <a:prstGeom prst="rect">
              <a:avLst/>
            </a:prstGeom>
            <a:noFill/>
            <a:ln>
              <a:noFill/>
            </a:ln>
          </p:spPr>
          <p:txBody>
            <a:bodyPr spcFirstLastPara="1" wrap="square" lIns="128000" tIns="128000" rIns="128000" bIns="128000" anchor="t"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600" b="1" i="0" u="none" strike="noStrike" cap="none" dirty="0" err="1">
                  <a:solidFill>
                    <a:schemeClr val="lt1"/>
                  </a:solidFill>
                  <a:latin typeface="Arial"/>
                  <a:ea typeface="Arial"/>
                  <a:cs typeface="Arial"/>
                  <a:sym typeface="Arial"/>
                </a:rPr>
                <a:t>Γνωστικό</a:t>
              </a:r>
              <a:r>
                <a:rPr lang="el-GR" sz="1600" b="1" i="0" u="none" strike="noStrike" cap="none" dirty="0">
                  <a:solidFill>
                    <a:schemeClr val="lt1"/>
                  </a:solidFill>
                  <a:latin typeface="Arial"/>
                  <a:ea typeface="Arial"/>
                  <a:cs typeface="Arial"/>
                  <a:sym typeface="Arial"/>
                </a:rPr>
                <a:t>ς</a:t>
              </a:r>
              <a:br>
                <a:rPr lang="en-US" sz="1600" b="0" i="0" u="none" strike="noStrike" cap="none" dirty="0">
                  <a:solidFill>
                    <a:schemeClr val="lt1"/>
                  </a:solidFill>
                  <a:latin typeface="Arial"/>
                  <a:ea typeface="Arial"/>
                  <a:cs typeface="Arial"/>
                  <a:sym typeface="Arial"/>
                </a:rPr>
              </a:b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Η</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μάθηση</a:t>
              </a:r>
              <a:r>
                <a:rPr lang="en-US" sz="1600" b="0" i="0" u="none" strike="noStrike" cap="none" dirty="0">
                  <a:solidFill>
                    <a:schemeClr val="lt1"/>
                  </a:solidFill>
                  <a:latin typeface="Arial"/>
                  <a:ea typeface="Arial"/>
                  <a:cs typeface="Arial"/>
                  <a:sym typeface="Arial"/>
                </a:rPr>
                <a:t> π</a:t>
              </a:r>
              <a:r>
                <a:rPr lang="en-US" sz="1600" b="0" i="0" u="none" strike="noStrike" cap="none" dirty="0" err="1">
                  <a:solidFill>
                    <a:schemeClr val="lt1"/>
                  </a:solidFill>
                  <a:latin typeface="Arial"/>
                  <a:ea typeface="Arial"/>
                  <a:cs typeface="Arial"/>
                  <a:sym typeface="Arial"/>
                </a:rPr>
                <a:t>ρ</a:t>
              </a:r>
              <a:r>
                <a:rPr lang="en-US" sz="1600" b="0" i="0" u="none" strike="noStrike" cap="none" dirty="0">
                  <a:solidFill>
                    <a:schemeClr val="lt1"/>
                  </a:solidFill>
                  <a:latin typeface="Arial"/>
                  <a:ea typeface="Arial"/>
                  <a:cs typeface="Arial"/>
                  <a:sym typeface="Arial"/>
                </a:rPr>
                <a:t>α</a:t>
              </a:r>
              <a:r>
                <a:rPr lang="en-US" sz="1600" b="0" i="0" u="none" strike="noStrike" cap="none" dirty="0" err="1">
                  <a:solidFill>
                    <a:schemeClr val="lt1"/>
                  </a:solidFill>
                  <a:latin typeface="Arial"/>
                  <a:ea typeface="Arial"/>
                  <a:cs typeface="Arial"/>
                  <a:sym typeface="Arial"/>
                </a:rPr>
                <a:t>γμ</a:t>
              </a:r>
              <a:r>
                <a:rPr lang="en-US" sz="1600" b="0" i="0" u="none" strike="noStrike" cap="none" dirty="0">
                  <a:solidFill>
                    <a:schemeClr val="lt1"/>
                  </a:solidFill>
                  <a:latin typeface="Arial"/>
                  <a:ea typeface="Arial"/>
                  <a:cs typeface="Arial"/>
                  <a:sym typeface="Arial"/>
                </a:rPr>
                <a:t>α</a:t>
              </a:r>
              <a:r>
                <a:rPr lang="en-US" sz="1600" b="0" i="0" u="none" strike="noStrike" cap="none" dirty="0" err="1">
                  <a:solidFill>
                    <a:schemeClr val="lt1"/>
                  </a:solidFill>
                  <a:latin typeface="Arial"/>
                  <a:ea typeface="Arial"/>
                  <a:cs typeface="Arial"/>
                  <a:sym typeface="Arial"/>
                </a:rPr>
                <a:t>το</a:t>
              </a:r>
              <a:r>
                <a:rPr lang="en-US" sz="1600" b="0" i="0" u="none" strike="noStrike" cap="none" dirty="0">
                  <a:solidFill>
                    <a:schemeClr val="lt1"/>
                  </a:solidFill>
                  <a:latin typeface="Arial"/>
                  <a:ea typeface="Arial"/>
                  <a:cs typeface="Arial"/>
                  <a:sym typeface="Arial"/>
                </a:rPr>
                <a:t>π</a:t>
              </a:r>
              <a:r>
                <a:rPr lang="en-US" sz="1600" b="0" i="0" u="none" strike="noStrike" cap="none" dirty="0" err="1">
                  <a:solidFill>
                    <a:schemeClr val="lt1"/>
                  </a:solidFill>
                  <a:latin typeface="Arial"/>
                  <a:ea typeface="Arial"/>
                  <a:cs typeface="Arial"/>
                  <a:sym typeface="Arial"/>
                </a:rPr>
                <a:t>οιείτ</a:t>
              </a:r>
              <a:r>
                <a:rPr lang="en-US" sz="1600" b="0" i="0" u="none" strike="noStrike" cap="none" dirty="0">
                  <a:solidFill>
                    <a:schemeClr val="lt1"/>
                  </a:solidFill>
                  <a:latin typeface="Arial"/>
                  <a:ea typeface="Arial"/>
                  <a:cs typeface="Arial"/>
                  <a:sym typeface="Arial"/>
                </a:rPr>
                <a:t>α</a:t>
              </a:r>
              <a:r>
                <a:rPr lang="en-US" sz="1600" b="0" i="0" u="none" strike="noStrike" cap="none" dirty="0" err="1">
                  <a:solidFill>
                    <a:schemeClr val="lt1"/>
                  </a:solidFill>
                  <a:latin typeface="Arial"/>
                  <a:ea typeface="Arial"/>
                  <a:cs typeface="Arial"/>
                  <a:sym typeface="Arial"/>
                </a:rPr>
                <a:t>ι</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χωρίς</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υ</a:t>
              </a:r>
              <a:r>
                <a:rPr lang="en-US" sz="1600" b="0" i="0" u="none" strike="noStrike" cap="none" dirty="0">
                  <a:solidFill>
                    <a:schemeClr val="lt1"/>
                  </a:solidFill>
                  <a:latin typeface="Arial"/>
                  <a:ea typeface="Arial"/>
                  <a:cs typeface="Arial"/>
                  <a:sym typeface="Arial"/>
                </a:rPr>
                <a:t>π</a:t>
              </a:r>
              <a:r>
                <a:rPr lang="en-US" sz="1600" b="0" i="0" u="none" strike="noStrike" cap="none" dirty="0" err="1">
                  <a:solidFill>
                    <a:schemeClr val="lt1"/>
                  </a:solidFill>
                  <a:latin typeface="Arial"/>
                  <a:ea typeface="Arial"/>
                  <a:cs typeface="Arial"/>
                  <a:sym typeface="Arial"/>
                </a:rPr>
                <a:t>ερ</a:t>
              </a:r>
              <a:r>
                <a:rPr lang="en-US" sz="1600" b="0" i="0" u="none" strike="noStrike" cap="none" dirty="0">
                  <a:solidFill>
                    <a:schemeClr val="lt1"/>
                  </a:solidFill>
                  <a:latin typeface="Arial"/>
                  <a:ea typeface="Arial"/>
                  <a:cs typeface="Arial"/>
                  <a:sym typeface="Arial"/>
                </a:rPr>
                <a:t>β</a:t>
              </a:r>
              <a:r>
                <a:rPr lang="en-US" sz="1600" b="0" i="0" u="none" strike="noStrike" cap="none" dirty="0" err="1">
                  <a:solidFill>
                    <a:schemeClr val="lt1"/>
                  </a:solidFill>
                  <a:latin typeface="Arial"/>
                  <a:ea typeface="Arial"/>
                  <a:cs typeface="Arial"/>
                  <a:sym typeface="Arial"/>
                </a:rPr>
                <a:t>ολικό</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φόρτο</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εργ</a:t>
              </a:r>
              <a:r>
                <a:rPr lang="en-US" sz="1600" b="0" i="0" u="none" strike="noStrike" cap="none" dirty="0">
                  <a:solidFill>
                    <a:schemeClr val="lt1"/>
                  </a:solidFill>
                  <a:latin typeface="Arial"/>
                  <a:ea typeface="Arial"/>
                  <a:cs typeface="Arial"/>
                  <a:sym typeface="Arial"/>
                </a:rPr>
                <a:t>α</a:t>
              </a:r>
              <a:r>
                <a:rPr lang="en-US" sz="1600" b="0" i="0" u="none" strike="noStrike" cap="none" dirty="0" err="1">
                  <a:solidFill>
                    <a:schemeClr val="lt1"/>
                  </a:solidFill>
                  <a:latin typeface="Arial"/>
                  <a:ea typeface="Arial"/>
                  <a:cs typeface="Arial"/>
                  <a:sym typeface="Arial"/>
                </a:rPr>
                <a:t>σί</a:t>
              </a:r>
              <a:r>
                <a:rPr lang="en-US" sz="1600" b="0" i="0" u="none" strike="noStrike" cap="none" dirty="0">
                  <a:solidFill>
                    <a:schemeClr val="lt1"/>
                  </a:solidFill>
                  <a:latin typeface="Arial"/>
                  <a:ea typeface="Arial"/>
                  <a:cs typeface="Arial"/>
                  <a:sym typeface="Arial"/>
                </a:rPr>
                <a:t>α</a:t>
              </a:r>
              <a:r>
                <a:rPr lang="en-US" sz="1600" b="0" i="0" u="none" strike="noStrike" cap="none" dirty="0" err="1">
                  <a:solidFill>
                    <a:schemeClr val="lt1"/>
                  </a:solidFill>
                  <a:latin typeface="Arial"/>
                  <a:ea typeface="Arial"/>
                  <a:cs typeface="Arial"/>
                  <a:sym typeface="Arial"/>
                </a:rPr>
                <a:t>ς</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ή</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φό</a:t>
              </a:r>
              <a:r>
                <a:rPr lang="en-US" sz="1600" b="0" i="0" u="none" strike="noStrike" cap="none" dirty="0">
                  <a:solidFill>
                    <a:schemeClr val="lt1"/>
                  </a:solidFill>
                  <a:latin typeface="Arial"/>
                  <a:ea typeface="Arial"/>
                  <a:cs typeface="Arial"/>
                  <a:sym typeface="Arial"/>
                </a:rPr>
                <a:t>β</a:t>
              </a:r>
              <a:r>
                <a:rPr lang="en-US" sz="1600" b="0" i="0" u="none" strike="noStrike" cap="none" dirty="0" err="1">
                  <a:solidFill>
                    <a:schemeClr val="lt1"/>
                  </a:solidFill>
                  <a:latin typeface="Arial"/>
                  <a:ea typeface="Arial"/>
                  <a:cs typeface="Arial"/>
                  <a:sym typeface="Arial"/>
                </a:rPr>
                <a:t>ο</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γι</a:t>
              </a:r>
              <a:r>
                <a:rPr lang="en-US" sz="1600" b="0" i="0" u="none" strike="noStrike" cap="none" dirty="0">
                  <a:solidFill>
                    <a:schemeClr val="lt1"/>
                  </a:solidFill>
                  <a:latin typeface="Arial"/>
                  <a:ea typeface="Arial"/>
                  <a:cs typeface="Arial"/>
                  <a:sym typeface="Arial"/>
                </a:rPr>
                <a:t>α </a:t>
              </a:r>
              <a:r>
                <a:rPr lang="en-US" sz="1600" b="0" i="0" u="none" strike="noStrike" cap="none" dirty="0" err="1">
                  <a:solidFill>
                    <a:schemeClr val="lt1"/>
                  </a:solidFill>
                  <a:latin typeface="Arial"/>
                  <a:ea typeface="Arial"/>
                  <a:cs typeface="Arial"/>
                  <a:sym typeface="Arial"/>
                </a:rPr>
                <a:t>λάθη</a:t>
              </a:r>
              <a:r>
                <a:rPr lang="en-US" sz="1600" b="0" i="0" u="none" strike="noStrike" cap="none" dirty="0">
                  <a:solidFill>
                    <a:schemeClr val="lt1"/>
                  </a:solidFill>
                  <a:latin typeface="Arial"/>
                  <a:ea typeface="Arial"/>
                  <a:cs typeface="Arial"/>
                  <a:sym typeface="Arial"/>
                </a:rPr>
                <a:t>.</a:t>
              </a:r>
              <a:br>
                <a:rPr lang="en-US" sz="1600" b="0" i="0" u="none" strike="noStrike" cap="none" dirty="0">
                  <a:solidFill>
                    <a:schemeClr val="lt1"/>
                  </a:solidFill>
                  <a:latin typeface="Arial"/>
                  <a:ea typeface="Arial"/>
                  <a:cs typeface="Arial"/>
                  <a:sym typeface="Arial"/>
                </a:rPr>
              </a:b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Οι</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εργ</a:t>
              </a:r>
              <a:r>
                <a:rPr lang="en-US" sz="1600" b="0" i="0" u="none" strike="noStrike" cap="none" dirty="0">
                  <a:solidFill>
                    <a:schemeClr val="lt1"/>
                  </a:solidFill>
                  <a:latin typeface="Arial"/>
                  <a:ea typeface="Arial"/>
                  <a:cs typeface="Arial"/>
                  <a:sym typeface="Arial"/>
                </a:rPr>
                <a:t>α</a:t>
              </a:r>
              <a:r>
                <a:rPr lang="en-US" sz="1600" b="0" i="0" u="none" strike="noStrike" cap="none" dirty="0" err="1">
                  <a:solidFill>
                    <a:schemeClr val="lt1"/>
                  </a:solidFill>
                  <a:latin typeface="Arial"/>
                  <a:ea typeface="Arial"/>
                  <a:cs typeface="Arial"/>
                  <a:sym typeface="Arial"/>
                </a:rPr>
                <a:t>σίες</a:t>
              </a:r>
              <a:r>
                <a:rPr lang="en-US" sz="1600" b="0" i="0" u="none" strike="noStrike" cap="none" dirty="0">
                  <a:solidFill>
                    <a:schemeClr val="lt1"/>
                  </a:solidFill>
                  <a:latin typeface="Arial"/>
                  <a:ea typeface="Arial"/>
                  <a:cs typeface="Arial"/>
                  <a:sym typeface="Arial"/>
                </a:rPr>
                <a:t> </a:t>
              </a:r>
              <a:r>
                <a:rPr lang="el-GR" sz="1600" b="0" i="0" u="none" strike="noStrike" cap="none" dirty="0">
                  <a:solidFill>
                    <a:schemeClr val="lt1"/>
                  </a:solidFill>
                  <a:latin typeface="Arial"/>
                  <a:ea typeface="Arial"/>
                  <a:cs typeface="Arial"/>
                  <a:sym typeface="Arial"/>
                </a:rPr>
                <a:t>είναι προσαρμοσμένες</a:t>
              </a:r>
              <a:r>
                <a:rPr lang="en-US" sz="1600" b="0" i="0" u="none" strike="noStrike" cap="none" dirty="0">
                  <a:solidFill>
                    <a:schemeClr val="lt1"/>
                  </a:solidFill>
                  <a:latin typeface="Arial"/>
                  <a:ea typeface="Arial"/>
                  <a:cs typeface="Arial"/>
                  <a:sym typeface="Arial"/>
                </a:rPr>
                <a:t> </a:t>
              </a:r>
              <a:r>
                <a:rPr lang="el-GR" sz="1600" b="0" i="0" u="none" strike="noStrike" cap="none" dirty="0">
                  <a:solidFill>
                    <a:schemeClr val="lt1"/>
                  </a:solidFill>
                  <a:latin typeface="Arial"/>
                  <a:ea typeface="Arial"/>
                  <a:cs typeface="Arial"/>
                  <a:sym typeface="Arial"/>
                </a:rPr>
                <a:t>σ</a:t>
              </a:r>
              <a:r>
                <a:rPr lang="en-US" sz="1600" b="0" i="0" u="none" strike="noStrike" cap="none" dirty="0" err="1">
                  <a:solidFill>
                    <a:schemeClr val="lt1"/>
                  </a:solidFill>
                  <a:latin typeface="Arial"/>
                  <a:ea typeface="Arial"/>
                  <a:cs typeface="Arial"/>
                  <a:sym typeface="Arial"/>
                </a:rPr>
                <a:t>τις</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ικ</a:t>
              </a:r>
              <a:r>
                <a:rPr lang="en-US" sz="1600" b="0" i="0" u="none" strike="noStrike" cap="none" dirty="0">
                  <a:solidFill>
                    <a:schemeClr val="lt1"/>
                  </a:solidFill>
                  <a:latin typeface="Arial"/>
                  <a:ea typeface="Arial"/>
                  <a:cs typeface="Arial"/>
                  <a:sym typeface="Arial"/>
                </a:rPr>
                <a:t>α</a:t>
              </a:r>
              <a:r>
                <a:rPr lang="en-US" sz="1600" b="0" i="0" u="none" strike="noStrike" cap="none" dirty="0" err="1">
                  <a:solidFill>
                    <a:schemeClr val="lt1"/>
                  </a:solidFill>
                  <a:latin typeface="Arial"/>
                  <a:ea typeface="Arial"/>
                  <a:cs typeface="Arial"/>
                  <a:sym typeface="Arial"/>
                </a:rPr>
                <a:t>νότητες</a:t>
              </a:r>
              <a:r>
                <a:rPr lang="en-US" sz="1600" b="0" i="0" u="none" strike="noStrike" cap="none" dirty="0">
                  <a:solidFill>
                    <a:schemeClr val="lt1"/>
                  </a:solidFill>
                  <a:latin typeface="Arial"/>
                  <a:ea typeface="Arial"/>
                  <a:cs typeface="Arial"/>
                  <a:sym typeface="Arial"/>
                </a:rPr>
                <a:t>, π</a:t>
              </a:r>
              <a:r>
                <a:rPr lang="en-US" sz="1600" b="0" i="0" u="none" strike="noStrike" cap="none" dirty="0" err="1">
                  <a:solidFill>
                    <a:schemeClr val="lt1"/>
                  </a:solidFill>
                  <a:latin typeface="Arial"/>
                  <a:ea typeface="Arial"/>
                  <a:cs typeface="Arial"/>
                  <a:sym typeface="Arial"/>
                </a:rPr>
                <a:t>ροάγουν</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τη</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συγκέντρωση</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κ</a:t>
              </a:r>
              <a:r>
                <a:rPr lang="en-US" sz="1600" b="0" i="0" u="none" strike="noStrike" cap="none" dirty="0">
                  <a:solidFill>
                    <a:schemeClr val="lt1"/>
                  </a:solidFill>
                  <a:latin typeface="Arial"/>
                  <a:ea typeface="Arial"/>
                  <a:cs typeface="Arial"/>
                  <a:sym typeface="Arial"/>
                </a:rPr>
                <a:t>α</a:t>
              </a:r>
              <a:r>
                <a:rPr lang="en-US" sz="1600" b="0" i="0" u="none" strike="noStrike" cap="none" dirty="0" err="1">
                  <a:solidFill>
                    <a:schemeClr val="lt1"/>
                  </a:solidFill>
                  <a:latin typeface="Arial"/>
                  <a:ea typeface="Arial"/>
                  <a:cs typeface="Arial"/>
                  <a:sym typeface="Arial"/>
                </a:rPr>
                <a:t>ι</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χτίζουν</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την</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ε</a:t>
              </a:r>
              <a:r>
                <a:rPr lang="en-US" sz="1600" b="0" i="0" u="none" strike="noStrike" cap="none" dirty="0">
                  <a:solidFill>
                    <a:schemeClr val="lt1"/>
                  </a:solidFill>
                  <a:latin typeface="Arial"/>
                  <a:ea typeface="Arial"/>
                  <a:cs typeface="Arial"/>
                  <a:sym typeface="Arial"/>
                </a:rPr>
                <a:t>π</a:t>
              </a:r>
              <a:r>
                <a:rPr lang="en-US" sz="1600" b="0" i="0" u="none" strike="noStrike" cap="none" dirty="0" err="1">
                  <a:solidFill>
                    <a:schemeClr val="lt1"/>
                  </a:solidFill>
                  <a:latin typeface="Arial"/>
                  <a:ea typeface="Arial"/>
                  <a:cs typeface="Arial"/>
                  <a:sym typeface="Arial"/>
                </a:rPr>
                <a:t>ιτυχί</a:t>
              </a:r>
              <a:r>
                <a:rPr lang="en-US" sz="1600" b="0" i="0" u="none" strike="noStrike" cap="none" dirty="0">
                  <a:solidFill>
                    <a:schemeClr val="lt1"/>
                  </a:solidFill>
                  <a:latin typeface="Arial"/>
                  <a:ea typeface="Arial"/>
                  <a:cs typeface="Arial"/>
                  <a:sym typeface="Arial"/>
                </a:rPr>
                <a:t>α </a:t>
              </a:r>
              <a:r>
                <a:rPr lang="en-US" sz="1600" b="0" i="0" u="none" strike="noStrike" cap="none" dirty="0" err="1">
                  <a:solidFill>
                    <a:schemeClr val="lt1"/>
                  </a:solidFill>
                  <a:latin typeface="Arial"/>
                  <a:ea typeface="Arial"/>
                  <a:cs typeface="Arial"/>
                  <a:sym typeface="Arial"/>
                </a:rPr>
                <a:t>με</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την</a:t>
              </a:r>
              <a:r>
                <a:rPr lang="en-US" sz="1600" b="0" i="0" u="none" strike="noStrike" cap="none" dirty="0">
                  <a:solidFill>
                    <a:schemeClr val="lt1"/>
                  </a:solidFill>
                  <a:latin typeface="Arial"/>
                  <a:ea typeface="Arial"/>
                  <a:cs typeface="Arial"/>
                  <a:sym typeface="Arial"/>
                </a:rPr>
                <a:t> π</a:t>
              </a:r>
              <a:r>
                <a:rPr lang="en-US" sz="1600" b="0" i="0" u="none" strike="noStrike" cap="none" dirty="0" err="1">
                  <a:solidFill>
                    <a:schemeClr val="lt1"/>
                  </a:solidFill>
                  <a:latin typeface="Arial"/>
                  <a:ea typeface="Arial"/>
                  <a:cs typeface="Arial"/>
                  <a:sym typeface="Arial"/>
                </a:rPr>
                <a:t>άροδο</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του</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χρόνου</a:t>
              </a:r>
              <a:r>
                <a:rPr lang="en-US" sz="1600" b="0" i="0" u="none" strike="noStrike" cap="none" dirty="0">
                  <a:solidFill>
                    <a:schemeClr val="lt1"/>
                  </a:solidFill>
                  <a:latin typeface="Arial"/>
                  <a:ea typeface="Arial"/>
                  <a:cs typeface="Arial"/>
                  <a:sym typeface="Arial"/>
                </a:rPr>
                <a:t>.</a:t>
              </a:r>
              <a:endParaRPr sz="1600" b="0" i="0" u="none" strike="noStrike" cap="none" dirty="0">
                <a:solidFill>
                  <a:schemeClr val="lt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5"/>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dirty="0" err="1"/>
              <a:t>Ενότητ</a:t>
            </a:r>
            <a:r>
              <a:rPr lang="en-US" dirty="0"/>
              <a:t>α 1.1 – </a:t>
            </a:r>
            <a:r>
              <a:rPr lang="el-GR" dirty="0"/>
              <a:t>Εισαγωγή στην ευημερία στο σχολείο</a:t>
            </a:r>
            <a:endParaRPr dirty="0"/>
          </a:p>
        </p:txBody>
      </p:sp>
      <p:sp>
        <p:nvSpPr>
          <p:cNvPr id="166" name="Google Shape;166;p5"/>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2"/>
              </a:buClr>
              <a:buSzPts val="2400"/>
              <a:buFont typeface="Arial"/>
              <a:buNone/>
            </a:pPr>
            <a:r>
              <a:rPr lang="en-US"/>
              <a:t>Μοντέλο ευημερίας στο σχολείο</a:t>
            </a:r>
            <a:endParaRPr/>
          </a:p>
        </p:txBody>
      </p:sp>
      <p:sp>
        <p:nvSpPr>
          <p:cNvPr id="167" name="Google Shape;167;p5"/>
          <p:cNvSpPr txBox="1">
            <a:spLocks noGrp="1"/>
          </p:cNvSpPr>
          <p:nvPr>
            <p:ph type="body" idx="2"/>
          </p:nvPr>
        </p:nvSpPr>
        <p:spPr>
          <a:xfrm>
            <a:off x="140499" y="1292565"/>
            <a:ext cx="8303725" cy="528917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r>
              <a:rPr lang="en-US" sz="1750" b="1" dirty="0" err="1"/>
              <a:t>Η</a:t>
            </a:r>
            <a:r>
              <a:rPr lang="en-US" sz="1750" b="1" dirty="0"/>
              <a:t> </a:t>
            </a:r>
            <a:r>
              <a:rPr lang="en-US" sz="1750" b="1" dirty="0" err="1"/>
              <a:t>ευημερί</a:t>
            </a:r>
            <a:r>
              <a:rPr lang="en-US" sz="1750" b="1" dirty="0"/>
              <a:t>α </a:t>
            </a:r>
            <a:r>
              <a:rPr lang="en-US" sz="1750" b="1" dirty="0" err="1"/>
              <a:t>στο</a:t>
            </a:r>
            <a:r>
              <a:rPr lang="en-US" sz="1750" b="1" dirty="0"/>
              <a:t> </a:t>
            </a:r>
            <a:r>
              <a:rPr lang="en-US" sz="1750" b="1" dirty="0" err="1"/>
              <a:t>σχολείο</a:t>
            </a:r>
            <a:r>
              <a:rPr lang="en-US" sz="1750" b="1" dirty="0"/>
              <a:t> π</a:t>
            </a:r>
            <a:r>
              <a:rPr lang="en-US" sz="1750" b="1" dirty="0" err="1"/>
              <a:t>εριλ</a:t>
            </a:r>
            <a:r>
              <a:rPr lang="en-US" sz="1750" b="1" dirty="0"/>
              <a:t>α</a:t>
            </a:r>
            <a:r>
              <a:rPr lang="en-US" sz="1750" b="1" dirty="0" err="1"/>
              <a:t>μ</a:t>
            </a:r>
            <a:r>
              <a:rPr lang="en-US" sz="1750" b="1" dirty="0"/>
              <a:t>β</a:t>
            </a:r>
            <a:r>
              <a:rPr lang="en-US" sz="1750" b="1" dirty="0" err="1"/>
              <a:t>άνει</a:t>
            </a:r>
            <a:r>
              <a:rPr lang="en-US" sz="1750" b="1" dirty="0"/>
              <a:t> </a:t>
            </a:r>
            <a:r>
              <a:rPr lang="en-US" sz="1750" b="1" dirty="0" err="1"/>
              <a:t>τέσσερις</a:t>
            </a:r>
            <a:r>
              <a:rPr lang="en-US" sz="1750" b="1" dirty="0"/>
              <a:t> </a:t>
            </a:r>
            <a:r>
              <a:rPr lang="en-US" sz="1750" b="1" dirty="0" err="1"/>
              <a:t>τομείς</a:t>
            </a:r>
            <a:r>
              <a:rPr lang="en-US" sz="1750" b="1" dirty="0"/>
              <a:t>:</a:t>
            </a:r>
            <a:endParaRPr sz="1750" dirty="0"/>
          </a:p>
          <a:p>
            <a:pPr marL="457200" marR="0" lvl="0" indent="-228600" algn="l" rtl="0">
              <a:lnSpc>
                <a:spcPct val="90000"/>
              </a:lnSpc>
              <a:spcBef>
                <a:spcPts val="1000"/>
              </a:spcBef>
              <a:spcAft>
                <a:spcPts val="0"/>
              </a:spcAft>
              <a:buClr>
                <a:schemeClr val="dk1"/>
              </a:buClr>
              <a:buSzPts val="1800"/>
              <a:buFont typeface="Arial"/>
              <a:buNone/>
            </a:pPr>
            <a:r>
              <a:rPr lang="en-US" sz="1750" b="1" dirty="0" err="1"/>
              <a:t>Συν</a:t>
            </a:r>
            <a:r>
              <a:rPr lang="en-US" sz="1750" b="1" dirty="0"/>
              <a:t>α</a:t>
            </a:r>
            <a:r>
              <a:rPr lang="en-US" sz="1750" b="1" dirty="0" err="1"/>
              <a:t>ισθημ</a:t>
            </a:r>
            <a:r>
              <a:rPr lang="en-US" sz="1750" b="1" dirty="0"/>
              <a:t>α</a:t>
            </a:r>
            <a:r>
              <a:rPr lang="en-US" sz="1750" b="1" dirty="0" err="1"/>
              <a:t>τικό</a:t>
            </a:r>
            <a:r>
              <a:rPr lang="el-GR" sz="1750" b="1" dirty="0"/>
              <a:t>ς</a:t>
            </a:r>
            <a:br>
              <a:rPr lang="en-US" sz="1750" dirty="0"/>
            </a:br>
            <a:r>
              <a:rPr lang="en-US" sz="1750" dirty="0"/>
              <a:t>• </a:t>
            </a:r>
            <a:r>
              <a:rPr lang="en-US" sz="1750" dirty="0" err="1"/>
              <a:t>Οι</a:t>
            </a:r>
            <a:r>
              <a:rPr lang="en-US" sz="1750" dirty="0"/>
              <a:t> </a:t>
            </a:r>
            <a:r>
              <a:rPr lang="en-US" sz="1750" dirty="0" err="1"/>
              <a:t>μ</a:t>
            </a:r>
            <a:r>
              <a:rPr lang="en-US" sz="1750" dirty="0"/>
              <a:t>α</a:t>
            </a:r>
            <a:r>
              <a:rPr lang="en-US" sz="1750" dirty="0" err="1"/>
              <a:t>θητές</a:t>
            </a:r>
            <a:r>
              <a:rPr lang="el-GR" sz="1750" dirty="0"/>
              <a:t>/μαθήτριες</a:t>
            </a:r>
            <a:r>
              <a:rPr lang="en-US" sz="1750" dirty="0"/>
              <a:t> </a:t>
            </a:r>
            <a:r>
              <a:rPr lang="en-US" sz="1750" dirty="0" err="1"/>
              <a:t>κ</a:t>
            </a:r>
            <a:r>
              <a:rPr lang="en-US" sz="1750" dirty="0"/>
              <a:t>α</a:t>
            </a:r>
            <a:r>
              <a:rPr lang="en-US" sz="1750" dirty="0" err="1"/>
              <a:t>ι</a:t>
            </a:r>
            <a:r>
              <a:rPr lang="en-US" sz="1750" dirty="0"/>
              <a:t> </a:t>
            </a:r>
            <a:r>
              <a:rPr lang="en-US" sz="1750" dirty="0" err="1"/>
              <a:t>το</a:t>
            </a:r>
            <a:r>
              <a:rPr lang="en-US" sz="1750" dirty="0"/>
              <a:t> π</a:t>
            </a:r>
            <a:r>
              <a:rPr lang="en-US" sz="1750" dirty="0" err="1"/>
              <a:t>ροσω</a:t>
            </a:r>
            <a:r>
              <a:rPr lang="en-US" sz="1750" dirty="0"/>
              <a:t>π</a:t>
            </a:r>
            <a:r>
              <a:rPr lang="en-US" sz="1750" dirty="0" err="1"/>
              <a:t>ικό</a:t>
            </a:r>
            <a:r>
              <a:rPr lang="en-US" sz="1750" dirty="0"/>
              <a:t> </a:t>
            </a:r>
            <a:r>
              <a:rPr lang="en-US" sz="1750" dirty="0" err="1"/>
              <a:t>μ</a:t>
            </a:r>
            <a:r>
              <a:rPr lang="en-US" sz="1750" dirty="0"/>
              <a:t>π</a:t>
            </a:r>
            <a:r>
              <a:rPr lang="en-US" sz="1750" dirty="0" err="1"/>
              <a:t>ορούν</a:t>
            </a:r>
            <a:r>
              <a:rPr lang="en-US" sz="1750" dirty="0"/>
              <a:t> </a:t>
            </a:r>
            <a:r>
              <a:rPr lang="en-US" sz="1750" dirty="0" err="1"/>
              <a:t>ν</a:t>
            </a:r>
            <a:r>
              <a:rPr lang="en-US" sz="1750" dirty="0"/>
              <a:t>α </a:t>
            </a:r>
            <a:r>
              <a:rPr lang="en-US" sz="1750" dirty="0" err="1"/>
              <a:t>κ</a:t>
            </a:r>
            <a:r>
              <a:rPr lang="en-US" sz="1750" dirty="0"/>
              <a:t>α</a:t>
            </a:r>
            <a:r>
              <a:rPr lang="en-US" sz="1750" dirty="0" err="1"/>
              <a:t>τ</a:t>
            </a:r>
            <a:r>
              <a:rPr lang="en-US" sz="1750" dirty="0"/>
              <a:t>α</a:t>
            </a:r>
            <a:r>
              <a:rPr lang="en-US" sz="1750" dirty="0" err="1"/>
              <a:t>νοήσουν</a:t>
            </a:r>
            <a:r>
              <a:rPr lang="en-US" sz="1750" dirty="0"/>
              <a:t> </a:t>
            </a:r>
            <a:r>
              <a:rPr lang="en-US" sz="1750" dirty="0" err="1"/>
              <a:t>κ</a:t>
            </a:r>
            <a:r>
              <a:rPr lang="en-US" sz="1750" dirty="0"/>
              <a:t>α</a:t>
            </a:r>
            <a:r>
              <a:rPr lang="en-US" sz="1750" dirty="0" err="1"/>
              <a:t>ι</a:t>
            </a:r>
            <a:r>
              <a:rPr lang="en-US" sz="1750" dirty="0"/>
              <a:t> </a:t>
            </a:r>
            <a:r>
              <a:rPr lang="en-US" sz="1750" dirty="0" err="1"/>
              <a:t>ν</a:t>
            </a:r>
            <a:r>
              <a:rPr lang="en-US" sz="1750" dirty="0"/>
              <a:t>α</a:t>
            </a:r>
            <a:r>
              <a:rPr lang="el-GR" sz="1750" dirty="0"/>
              <a:t> </a:t>
            </a:r>
            <a:r>
              <a:rPr lang="en-US" sz="1750" dirty="0" err="1"/>
              <a:t>δι</a:t>
            </a:r>
            <a:r>
              <a:rPr lang="en-US" sz="1750" dirty="0"/>
              <a:t>α</a:t>
            </a:r>
            <a:r>
              <a:rPr lang="en-US" sz="1750" dirty="0" err="1"/>
              <a:t>χειριστούν</a:t>
            </a:r>
            <a:r>
              <a:rPr lang="en-US" sz="1750" dirty="0"/>
              <a:t> </a:t>
            </a:r>
            <a:r>
              <a:rPr lang="en-US" sz="1750" dirty="0" err="1"/>
              <a:t>τ</a:t>
            </a:r>
            <a:r>
              <a:rPr lang="en-US" sz="1750" dirty="0"/>
              <a:t>α </a:t>
            </a:r>
            <a:r>
              <a:rPr lang="en-US" sz="1750" dirty="0" err="1"/>
              <a:t>συν</a:t>
            </a:r>
            <a:r>
              <a:rPr lang="en-US" sz="1750" dirty="0"/>
              <a:t>α</a:t>
            </a:r>
            <a:r>
              <a:rPr lang="en-US" sz="1750" dirty="0" err="1"/>
              <a:t>ισθήμ</a:t>
            </a:r>
            <a:r>
              <a:rPr lang="en-US" sz="1750" dirty="0"/>
              <a:t>α</a:t>
            </a:r>
            <a:r>
              <a:rPr lang="en-US" sz="1750" dirty="0" err="1"/>
              <a:t>τά</a:t>
            </a:r>
            <a:r>
              <a:rPr lang="el-GR" sz="1750" dirty="0"/>
              <a:t> τους</a:t>
            </a:r>
            <a:r>
              <a:rPr lang="en-US" sz="1750" dirty="0"/>
              <a:t>.</a:t>
            </a:r>
            <a:br>
              <a:rPr lang="en-US" sz="1750" dirty="0"/>
            </a:br>
            <a:r>
              <a:rPr lang="en-US" sz="1750" dirty="0"/>
              <a:t>• </a:t>
            </a:r>
            <a:r>
              <a:rPr lang="en-US" sz="1750" dirty="0" err="1"/>
              <a:t>Το</a:t>
            </a:r>
            <a:r>
              <a:rPr lang="en-US" sz="1750" dirty="0"/>
              <a:t> </a:t>
            </a:r>
            <a:r>
              <a:rPr lang="el-GR" sz="1750" dirty="0"/>
              <a:t>σχολικό </a:t>
            </a:r>
            <a:r>
              <a:rPr lang="en-US" sz="1750" dirty="0" err="1"/>
              <a:t>κλίμ</a:t>
            </a:r>
            <a:r>
              <a:rPr lang="en-US" sz="1750" dirty="0"/>
              <a:t>α </a:t>
            </a:r>
            <a:r>
              <a:rPr lang="el-GR" sz="1750" dirty="0"/>
              <a:t>προάγει</a:t>
            </a:r>
            <a:r>
              <a:rPr lang="en-US" sz="1750" dirty="0"/>
              <a:t> </a:t>
            </a:r>
            <a:r>
              <a:rPr lang="en-US" sz="1750" dirty="0" err="1"/>
              <a:t>την</a:t>
            </a:r>
            <a:r>
              <a:rPr lang="en-US" sz="1750" dirty="0"/>
              <a:t> </a:t>
            </a:r>
            <a:r>
              <a:rPr lang="en-US" sz="1750" dirty="0" err="1"/>
              <a:t>ηρεμί</a:t>
            </a:r>
            <a:r>
              <a:rPr lang="en-US" sz="1750" dirty="0"/>
              <a:t>α </a:t>
            </a:r>
            <a:r>
              <a:rPr lang="en-US" sz="1750" dirty="0" err="1"/>
              <a:t>κ</a:t>
            </a:r>
            <a:r>
              <a:rPr lang="en-US" sz="1750" dirty="0"/>
              <a:t>α</a:t>
            </a:r>
            <a:r>
              <a:rPr lang="en-US" sz="1750" dirty="0" err="1"/>
              <a:t>ι</a:t>
            </a:r>
            <a:r>
              <a:rPr lang="en-US" sz="1750" dirty="0"/>
              <a:t> </a:t>
            </a:r>
            <a:r>
              <a:rPr lang="en-US" sz="1750" dirty="0" err="1"/>
              <a:t>την</a:t>
            </a:r>
            <a:r>
              <a:rPr lang="en-US" sz="1750" dirty="0"/>
              <a:t> α</a:t>
            </a:r>
            <a:r>
              <a:rPr lang="en-US" sz="1750" dirty="0" err="1"/>
              <a:t>υτο</a:t>
            </a:r>
            <a:r>
              <a:rPr lang="en-US" sz="1750" dirty="0"/>
              <a:t>π</a:t>
            </a:r>
            <a:r>
              <a:rPr lang="en-US" sz="1750" dirty="0" err="1"/>
              <a:t>ε</a:t>
            </a:r>
            <a:r>
              <a:rPr lang="en-US" sz="1750" dirty="0"/>
              <a:t>π</a:t>
            </a:r>
            <a:r>
              <a:rPr lang="en-US" sz="1750" dirty="0" err="1"/>
              <a:t>οίθηση</a:t>
            </a:r>
            <a:r>
              <a:rPr lang="en-US" sz="1750" dirty="0"/>
              <a:t>.</a:t>
            </a:r>
            <a:endParaRPr sz="1750" dirty="0"/>
          </a:p>
          <a:p>
            <a:pPr marL="457200" marR="0" lvl="0" indent="-228600" algn="l" rtl="0">
              <a:lnSpc>
                <a:spcPct val="90000"/>
              </a:lnSpc>
              <a:spcBef>
                <a:spcPts val="1000"/>
              </a:spcBef>
              <a:spcAft>
                <a:spcPts val="0"/>
              </a:spcAft>
              <a:buClr>
                <a:schemeClr val="dk1"/>
              </a:buClr>
              <a:buSzPts val="1800"/>
              <a:buFont typeface="Arial"/>
              <a:buNone/>
            </a:pPr>
            <a:r>
              <a:rPr lang="en-US" sz="1750" b="1" dirty="0" err="1"/>
              <a:t>Κοινωνικό</a:t>
            </a:r>
            <a:r>
              <a:rPr lang="el-GR" sz="1750" b="1" dirty="0"/>
              <a:t>ς</a:t>
            </a:r>
            <a:br>
              <a:rPr lang="en-US" sz="1750" dirty="0"/>
            </a:br>
            <a:r>
              <a:rPr lang="en-US" sz="1750" dirty="0"/>
              <a:t>• </a:t>
            </a:r>
            <a:r>
              <a:rPr lang="en-US" sz="1750" dirty="0" err="1"/>
              <a:t>Οι</a:t>
            </a:r>
            <a:r>
              <a:rPr lang="en-US" sz="1750" dirty="0"/>
              <a:t> </a:t>
            </a:r>
            <a:r>
              <a:rPr lang="en-US" sz="1750" dirty="0" err="1"/>
              <a:t>σχέσεις</a:t>
            </a:r>
            <a:r>
              <a:rPr lang="en-US" sz="1750" dirty="0"/>
              <a:t> </a:t>
            </a:r>
            <a:r>
              <a:rPr lang="en-US" sz="1750" dirty="0" err="1"/>
              <a:t>είν</a:t>
            </a:r>
            <a:r>
              <a:rPr lang="en-US" sz="1750" dirty="0"/>
              <a:t>α</a:t>
            </a:r>
            <a:r>
              <a:rPr lang="en-US" sz="1750" dirty="0" err="1"/>
              <a:t>ι</a:t>
            </a:r>
            <a:r>
              <a:rPr lang="en-US" sz="1750" dirty="0"/>
              <a:t> </a:t>
            </a:r>
            <a:r>
              <a:rPr lang="en-US" sz="1750" dirty="0" err="1"/>
              <a:t>θετικές</a:t>
            </a:r>
            <a:r>
              <a:rPr lang="en-US" sz="1750" dirty="0"/>
              <a:t> </a:t>
            </a:r>
            <a:r>
              <a:rPr lang="en-US" sz="1750" dirty="0" err="1"/>
              <a:t>κ</a:t>
            </a:r>
            <a:r>
              <a:rPr lang="en-US" sz="1750" dirty="0"/>
              <a:t>α</a:t>
            </a:r>
            <a:r>
              <a:rPr lang="en-US" sz="1750" dirty="0" err="1"/>
              <a:t>ι</a:t>
            </a:r>
            <a:r>
              <a:rPr lang="en-US" sz="1750" dirty="0"/>
              <a:t> βα</a:t>
            </a:r>
            <a:r>
              <a:rPr lang="en-US" sz="1750" dirty="0" err="1"/>
              <a:t>σίζοντ</a:t>
            </a:r>
            <a:r>
              <a:rPr lang="en-US" sz="1750" dirty="0"/>
              <a:t>α</a:t>
            </a:r>
            <a:r>
              <a:rPr lang="en-US" sz="1750" dirty="0" err="1"/>
              <a:t>ι</a:t>
            </a:r>
            <a:r>
              <a:rPr lang="en-US" sz="1750" dirty="0"/>
              <a:t> </a:t>
            </a:r>
            <a:r>
              <a:rPr lang="en-US" sz="1750" dirty="0" err="1"/>
              <a:t>στον</a:t>
            </a:r>
            <a:r>
              <a:rPr lang="en-US" sz="1750" dirty="0"/>
              <a:t> </a:t>
            </a:r>
            <a:r>
              <a:rPr lang="en-US" sz="1750" dirty="0" err="1"/>
              <a:t>σε</a:t>
            </a:r>
            <a:r>
              <a:rPr lang="en-US" sz="1750" dirty="0"/>
              <a:t>βα</a:t>
            </a:r>
            <a:r>
              <a:rPr lang="en-US" sz="1750" dirty="0" err="1"/>
              <a:t>σμό</a:t>
            </a:r>
            <a:r>
              <a:rPr lang="en-US" sz="1750" dirty="0"/>
              <a:t>.</a:t>
            </a:r>
            <a:br>
              <a:rPr lang="en-US" sz="1750" dirty="0"/>
            </a:br>
            <a:r>
              <a:rPr lang="en-US" sz="1750" dirty="0"/>
              <a:t>• </a:t>
            </a:r>
            <a:r>
              <a:rPr lang="en-US" sz="1750" dirty="0" err="1"/>
              <a:t>Όλοι</a:t>
            </a:r>
            <a:r>
              <a:rPr lang="en-US" sz="1750" dirty="0"/>
              <a:t> α</a:t>
            </a:r>
            <a:r>
              <a:rPr lang="en-US" sz="1750" dirty="0" err="1"/>
              <a:t>ισθάνοντ</a:t>
            </a:r>
            <a:r>
              <a:rPr lang="en-US" sz="1750" dirty="0"/>
              <a:t>α</a:t>
            </a:r>
            <a:r>
              <a:rPr lang="en-US" sz="1750" dirty="0" err="1"/>
              <a:t>ι</a:t>
            </a:r>
            <a:r>
              <a:rPr lang="en-US" sz="1750" dirty="0"/>
              <a:t> απ</a:t>
            </a:r>
            <a:r>
              <a:rPr lang="en-US" sz="1750" dirty="0" err="1"/>
              <a:t>οδεκτοί</a:t>
            </a:r>
            <a:r>
              <a:rPr lang="en-US" sz="1750" dirty="0"/>
              <a:t> </a:t>
            </a:r>
            <a:r>
              <a:rPr lang="en-US" sz="1750" dirty="0" err="1"/>
              <a:t>κ</a:t>
            </a:r>
            <a:r>
              <a:rPr lang="en-US" sz="1750" dirty="0"/>
              <a:t>α</a:t>
            </a:r>
            <a:r>
              <a:rPr lang="en-US" sz="1750" dirty="0" err="1"/>
              <a:t>ι</a:t>
            </a:r>
            <a:r>
              <a:rPr lang="en-US" sz="1750" dirty="0"/>
              <a:t> </a:t>
            </a:r>
            <a:r>
              <a:rPr lang="en-US" sz="1750" dirty="0" err="1"/>
              <a:t>συνδεδεμένοι</a:t>
            </a:r>
            <a:r>
              <a:rPr lang="en-US" sz="1750" dirty="0"/>
              <a:t>.</a:t>
            </a:r>
            <a:endParaRPr sz="1750" dirty="0"/>
          </a:p>
          <a:p>
            <a:pPr marL="457200" marR="0" lvl="0" indent="-228600" algn="l" rtl="0">
              <a:lnSpc>
                <a:spcPct val="90000"/>
              </a:lnSpc>
              <a:spcBef>
                <a:spcPts val="1000"/>
              </a:spcBef>
              <a:spcAft>
                <a:spcPts val="0"/>
              </a:spcAft>
              <a:buClr>
                <a:schemeClr val="dk1"/>
              </a:buClr>
              <a:buSzPts val="1800"/>
              <a:buFont typeface="Arial"/>
              <a:buNone/>
            </a:pPr>
            <a:r>
              <a:rPr lang="el-GR" sz="1750" b="1" dirty="0"/>
              <a:t>Σωματικός</a:t>
            </a:r>
            <a:br>
              <a:rPr lang="en-US" sz="1750" dirty="0"/>
            </a:br>
            <a:r>
              <a:rPr lang="en-US" sz="1750" dirty="0"/>
              <a:t>• </a:t>
            </a:r>
            <a:r>
              <a:rPr lang="en-US" sz="1750" dirty="0" err="1"/>
              <a:t>Οι</a:t>
            </a:r>
            <a:r>
              <a:rPr lang="en-US" sz="1750" dirty="0"/>
              <a:t> α</a:t>
            </a:r>
            <a:r>
              <a:rPr lang="en-US" sz="1750" dirty="0" err="1"/>
              <a:t>σφ</a:t>
            </a:r>
            <a:r>
              <a:rPr lang="en-US" sz="1750" dirty="0"/>
              <a:t>α</a:t>
            </a:r>
            <a:r>
              <a:rPr lang="en-US" sz="1750" dirty="0" err="1"/>
              <a:t>λείς</a:t>
            </a:r>
            <a:r>
              <a:rPr lang="en-US" sz="1750" dirty="0"/>
              <a:t> </a:t>
            </a:r>
            <a:r>
              <a:rPr lang="en-US" sz="1750" dirty="0" err="1"/>
              <a:t>χώροι</a:t>
            </a:r>
            <a:r>
              <a:rPr lang="en-US" sz="1750" dirty="0"/>
              <a:t> </a:t>
            </a:r>
            <a:r>
              <a:rPr lang="en-US" sz="1750" dirty="0" err="1"/>
              <a:t>κ</a:t>
            </a:r>
            <a:r>
              <a:rPr lang="en-US" sz="1750" dirty="0"/>
              <a:t>α</a:t>
            </a:r>
            <a:r>
              <a:rPr lang="en-US" sz="1750" dirty="0" err="1"/>
              <a:t>ι</a:t>
            </a:r>
            <a:r>
              <a:rPr lang="en-US" sz="1750" dirty="0"/>
              <a:t> </a:t>
            </a:r>
            <a:r>
              <a:rPr lang="en-US" sz="1750" dirty="0" err="1"/>
              <a:t>οι</a:t>
            </a:r>
            <a:r>
              <a:rPr lang="en-US" sz="1750" dirty="0"/>
              <a:t> </a:t>
            </a:r>
            <a:r>
              <a:rPr lang="el-GR" sz="1750" dirty="0"/>
              <a:t>υγιείς</a:t>
            </a:r>
            <a:r>
              <a:rPr lang="en-US" sz="1750" dirty="0"/>
              <a:t> </a:t>
            </a:r>
            <a:r>
              <a:rPr lang="en-US" sz="1750" dirty="0" err="1"/>
              <a:t>ρουτίνες</a:t>
            </a:r>
            <a:r>
              <a:rPr lang="en-US" sz="1750" dirty="0"/>
              <a:t> </a:t>
            </a:r>
            <a:r>
              <a:rPr lang="el-GR" sz="1750" dirty="0"/>
              <a:t>βοηθούν</a:t>
            </a:r>
            <a:r>
              <a:rPr lang="en-US" sz="1750" dirty="0"/>
              <a:t> </a:t>
            </a:r>
            <a:r>
              <a:rPr lang="el-GR" sz="1750" dirty="0"/>
              <a:t>σ</a:t>
            </a:r>
            <a:r>
              <a:rPr lang="en-US" sz="1750" dirty="0" err="1"/>
              <a:t>την</a:t>
            </a:r>
            <a:r>
              <a:rPr lang="en-US" sz="1750" dirty="0"/>
              <a:t> </a:t>
            </a:r>
            <a:r>
              <a:rPr lang="en-US" sz="1750" dirty="0" err="1"/>
              <a:t>ενέργει</a:t>
            </a:r>
            <a:r>
              <a:rPr lang="en-US" sz="1750" dirty="0"/>
              <a:t>α </a:t>
            </a:r>
            <a:r>
              <a:rPr lang="en-US" sz="1750" dirty="0" err="1"/>
              <a:t>κ</a:t>
            </a:r>
            <a:r>
              <a:rPr lang="en-US" sz="1750" dirty="0"/>
              <a:t>α</a:t>
            </a:r>
            <a:r>
              <a:rPr lang="en-US" sz="1750" dirty="0" err="1"/>
              <a:t>ι</a:t>
            </a:r>
            <a:r>
              <a:rPr lang="en-US" sz="1750" dirty="0"/>
              <a:t> </a:t>
            </a:r>
            <a:r>
              <a:rPr lang="en-US" sz="1750" dirty="0" err="1"/>
              <a:t>τη</a:t>
            </a:r>
            <a:r>
              <a:rPr lang="en-US" sz="1750" dirty="0"/>
              <a:t> </a:t>
            </a:r>
            <a:r>
              <a:rPr lang="en-US" sz="1750" dirty="0" err="1"/>
              <a:t>συγκέντρωση</a:t>
            </a:r>
            <a:r>
              <a:rPr lang="en-US" sz="1750" dirty="0"/>
              <a:t>.</a:t>
            </a:r>
            <a:br>
              <a:rPr lang="en-US" sz="1750" dirty="0"/>
            </a:br>
            <a:r>
              <a:rPr lang="en-US" sz="1750" dirty="0"/>
              <a:t>• </a:t>
            </a:r>
            <a:r>
              <a:rPr lang="en-US" sz="1750" dirty="0" err="1"/>
              <a:t>Η</a:t>
            </a:r>
            <a:r>
              <a:rPr lang="en-US" sz="1750" dirty="0"/>
              <a:t> </a:t>
            </a:r>
            <a:r>
              <a:rPr lang="en-US" sz="1750" dirty="0" err="1"/>
              <a:t>κίνηση</a:t>
            </a:r>
            <a:r>
              <a:rPr lang="en-US" sz="1750" dirty="0"/>
              <a:t>, </a:t>
            </a:r>
            <a:r>
              <a:rPr lang="en-US" sz="1750" dirty="0" err="1"/>
              <a:t>η</a:t>
            </a:r>
            <a:r>
              <a:rPr lang="en-US" sz="1750" dirty="0"/>
              <a:t> </a:t>
            </a:r>
            <a:r>
              <a:rPr lang="en-US" sz="1750" dirty="0" err="1"/>
              <a:t>ξεκούρ</a:t>
            </a:r>
            <a:r>
              <a:rPr lang="en-US" sz="1750" dirty="0"/>
              <a:t>α</a:t>
            </a:r>
            <a:r>
              <a:rPr lang="en-US" sz="1750" dirty="0" err="1"/>
              <a:t>ση</a:t>
            </a:r>
            <a:r>
              <a:rPr lang="en-US" sz="1750" dirty="0"/>
              <a:t> </a:t>
            </a:r>
            <a:r>
              <a:rPr lang="en-US" sz="1750" dirty="0" err="1"/>
              <a:t>κ</a:t>
            </a:r>
            <a:r>
              <a:rPr lang="en-US" sz="1750" dirty="0"/>
              <a:t>α</a:t>
            </a:r>
            <a:r>
              <a:rPr lang="en-US" sz="1750" dirty="0" err="1"/>
              <a:t>ι</a:t>
            </a:r>
            <a:r>
              <a:rPr lang="en-US" sz="1750" dirty="0"/>
              <a:t> </a:t>
            </a:r>
            <a:r>
              <a:rPr lang="en-US" sz="1750" dirty="0" err="1"/>
              <a:t>οι</a:t>
            </a:r>
            <a:r>
              <a:rPr lang="en-US" sz="1750" dirty="0"/>
              <a:t> βα</a:t>
            </a:r>
            <a:r>
              <a:rPr lang="en-US" sz="1750" dirty="0" err="1"/>
              <a:t>σικές</a:t>
            </a:r>
            <a:r>
              <a:rPr lang="en-US" sz="1750" dirty="0"/>
              <a:t> α</a:t>
            </a:r>
            <a:r>
              <a:rPr lang="en-US" sz="1750" dirty="0" err="1"/>
              <a:t>νάγκες</a:t>
            </a:r>
            <a:r>
              <a:rPr lang="en-US" sz="1750" dirty="0"/>
              <a:t> </a:t>
            </a:r>
            <a:r>
              <a:rPr lang="el-GR" sz="1750" dirty="0"/>
              <a:t>εντάσσονται</a:t>
            </a:r>
            <a:r>
              <a:rPr lang="en-US" sz="1750" dirty="0"/>
              <a:t> </a:t>
            </a:r>
            <a:r>
              <a:rPr lang="en-US" sz="1750" dirty="0" err="1"/>
              <a:t>στ</a:t>
            </a:r>
            <a:r>
              <a:rPr lang="el-GR" sz="1750" dirty="0"/>
              <a:t>ο καθημερινό</a:t>
            </a:r>
            <a:r>
              <a:rPr lang="en-US" sz="1750" dirty="0"/>
              <a:t> </a:t>
            </a:r>
            <a:r>
              <a:rPr lang="el-GR" sz="1750" dirty="0"/>
              <a:t>πρόγραμμα</a:t>
            </a:r>
            <a:r>
              <a:rPr lang="en-US" sz="1750" dirty="0"/>
              <a:t>.</a:t>
            </a:r>
            <a:endParaRPr sz="1750" dirty="0"/>
          </a:p>
          <a:p>
            <a:pPr marL="457200" marR="0" lvl="0" indent="-228600" algn="l" rtl="0">
              <a:lnSpc>
                <a:spcPct val="90000"/>
              </a:lnSpc>
              <a:spcBef>
                <a:spcPts val="1000"/>
              </a:spcBef>
              <a:spcAft>
                <a:spcPts val="0"/>
              </a:spcAft>
              <a:buClr>
                <a:schemeClr val="dk1"/>
              </a:buClr>
              <a:buSzPts val="1800"/>
              <a:buFont typeface="Arial"/>
              <a:buNone/>
            </a:pPr>
            <a:r>
              <a:rPr lang="en-US" sz="1750" b="1" dirty="0" err="1"/>
              <a:t>Γνωστικό</a:t>
            </a:r>
            <a:r>
              <a:rPr lang="el-GR" sz="1750" b="1" dirty="0"/>
              <a:t>ς</a:t>
            </a:r>
            <a:br>
              <a:rPr lang="en-US" sz="1750" dirty="0"/>
            </a:br>
            <a:r>
              <a:rPr lang="en-US" sz="1750" dirty="0"/>
              <a:t>• </a:t>
            </a:r>
            <a:r>
              <a:rPr lang="en-US" sz="1750" dirty="0" err="1"/>
              <a:t>Οι</a:t>
            </a:r>
            <a:r>
              <a:rPr lang="en-US" sz="1750" dirty="0"/>
              <a:t> </a:t>
            </a:r>
            <a:r>
              <a:rPr lang="en-US" sz="1750" dirty="0" err="1"/>
              <a:t>μ</a:t>
            </a:r>
            <a:r>
              <a:rPr lang="en-US" sz="1750" dirty="0"/>
              <a:t>α</a:t>
            </a:r>
            <a:r>
              <a:rPr lang="en-US" sz="1750" dirty="0" err="1"/>
              <a:t>θησι</a:t>
            </a:r>
            <a:r>
              <a:rPr lang="en-US" sz="1750" dirty="0"/>
              <a:t>α</a:t>
            </a:r>
            <a:r>
              <a:rPr lang="en-US" sz="1750" dirty="0" err="1"/>
              <a:t>κές</a:t>
            </a:r>
            <a:r>
              <a:rPr lang="en-US" sz="1750" dirty="0"/>
              <a:t> </a:t>
            </a:r>
            <a:r>
              <a:rPr lang="en-US" sz="1750" dirty="0" err="1"/>
              <a:t>δρ</a:t>
            </a:r>
            <a:r>
              <a:rPr lang="en-US" sz="1750" dirty="0"/>
              <a:t>α</a:t>
            </a:r>
            <a:r>
              <a:rPr lang="en-US" sz="1750" dirty="0" err="1"/>
              <a:t>στηριότητες</a:t>
            </a:r>
            <a:r>
              <a:rPr lang="en-US" sz="1750" dirty="0"/>
              <a:t> </a:t>
            </a:r>
            <a:r>
              <a:rPr lang="en-US" sz="1750" dirty="0" err="1"/>
              <a:t>υ</a:t>
            </a:r>
            <a:r>
              <a:rPr lang="en-US" sz="1750" dirty="0"/>
              <a:t>π</a:t>
            </a:r>
            <a:r>
              <a:rPr lang="en-US" sz="1750" dirty="0" err="1"/>
              <a:t>οστηρίζουν</a:t>
            </a:r>
            <a:r>
              <a:rPr lang="en-US" sz="1750" dirty="0"/>
              <a:t> </a:t>
            </a:r>
            <a:r>
              <a:rPr lang="en-US" sz="1750" dirty="0" err="1"/>
              <a:t>τη</a:t>
            </a:r>
            <a:r>
              <a:rPr lang="en-US" sz="1750" dirty="0"/>
              <a:t> </a:t>
            </a:r>
            <a:r>
              <a:rPr lang="en-US" sz="1750" dirty="0" err="1"/>
              <a:t>συγκέντρωση</a:t>
            </a:r>
            <a:r>
              <a:rPr lang="en-US" sz="1750" dirty="0"/>
              <a:t> </a:t>
            </a:r>
            <a:r>
              <a:rPr lang="en-US" sz="1750" dirty="0" err="1"/>
              <a:t>κ</a:t>
            </a:r>
            <a:r>
              <a:rPr lang="en-US" sz="1750" dirty="0"/>
              <a:t>α</a:t>
            </a:r>
            <a:r>
              <a:rPr lang="en-US" sz="1750" dirty="0" err="1"/>
              <a:t>ι</a:t>
            </a:r>
            <a:r>
              <a:rPr lang="en-US" sz="1750" dirty="0"/>
              <a:t> </a:t>
            </a:r>
            <a:r>
              <a:rPr lang="en-US" sz="1750" dirty="0" err="1"/>
              <a:t>την</a:t>
            </a:r>
            <a:r>
              <a:rPr lang="en-US" sz="1750" dirty="0"/>
              <a:t> α</a:t>
            </a:r>
            <a:r>
              <a:rPr lang="en-US" sz="1750" dirty="0" err="1"/>
              <a:t>υτονομί</a:t>
            </a:r>
            <a:r>
              <a:rPr lang="en-US" sz="1750" dirty="0"/>
              <a:t>α.</a:t>
            </a:r>
            <a:br>
              <a:rPr lang="en-US" sz="1750" dirty="0"/>
            </a:br>
            <a:r>
              <a:rPr lang="en-US" sz="1750" dirty="0"/>
              <a:t>• </a:t>
            </a:r>
            <a:r>
              <a:rPr lang="en-US" sz="1750" dirty="0" err="1"/>
              <a:t>Οι</a:t>
            </a:r>
            <a:r>
              <a:rPr lang="en-US" sz="1750" dirty="0"/>
              <a:t> </a:t>
            </a:r>
            <a:r>
              <a:rPr lang="en-US" sz="1750" dirty="0" err="1"/>
              <a:t>μ</a:t>
            </a:r>
            <a:r>
              <a:rPr lang="en-US" sz="1750" dirty="0"/>
              <a:t>α</a:t>
            </a:r>
            <a:r>
              <a:rPr lang="en-US" sz="1750" dirty="0" err="1"/>
              <a:t>θητές</a:t>
            </a:r>
            <a:r>
              <a:rPr lang="el-GR" sz="1750" dirty="0"/>
              <a:t>/μαθήτριες</a:t>
            </a:r>
            <a:r>
              <a:rPr lang="en-US" sz="1750" dirty="0"/>
              <a:t> β</a:t>
            </a:r>
            <a:r>
              <a:rPr lang="en-US" sz="1750" dirty="0" err="1"/>
              <a:t>ιώνουν</a:t>
            </a:r>
            <a:r>
              <a:rPr lang="en-US" sz="1750" dirty="0"/>
              <a:t> </a:t>
            </a:r>
            <a:r>
              <a:rPr lang="en-US" sz="1750" dirty="0" err="1"/>
              <a:t>την</a:t>
            </a:r>
            <a:r>
              <a:rPr lang="en-US" sz="1750" dirty="0"/>
              <a:t> </a:t>
            </a:r>
            <a:r>
              <a:rPr lang="en-US" sz="1750" dirty="0" err="1"/>
              <a:t>ε</a:t>
            </a:r>
            <a:r>
              <a:rPr lang="en-US" sz="1750" dirty="0"/>
              <a:t>π</a:t>
            </a:r>
            <a:r>
              <a:rPr lang="en-US" sz="1750" dirty="0" err="1"/>
              <a:t>ιτυχί</a:t>
            </a:r>
            <a:r>
              <a:rPr lang="en-US" sz="1750" dirty="0"/>
              <a:t>α </a:t>
            </a:r>
            <a:r>
              <a:rPr lang="en-US" sz="1750" dirty="0" err="1"/>
              <a:t>κ</a:t>
            </a:r>
            <a:r>
              <a:rPr lang="en-US" sz="1750" dirty="0"/>
              <a:t>α</a:t>
            </a:r>
            <a:r>
              <a:rPr lang="en-US" sz="1750" dirty="0" err="1"/>
              <a:t>ι</a:t>
            </a:r>
            <a:r>
              <a:rPr lang="en-US" sz="1750" dirty="0"/>
              <a:t> </a:t>
            </a:r>
            <a:r>
              <a:rPr lang="en-US" sz="1750" dirty="0" err="1"/>
              <a:t>την</a:t>
            </a:r>
            <a:r>
              <a:rPr lang="en-US" sz="1750" dirty="0"/>
              <a:t> π</a:t>
            </a:r>
            <a:r>
              <a:rPr lang="en-US" sz="1750" dirty="0" err="1"/>
              <a:t>ρόοδο</a:t>
            </a:r>
            <a:r>
              <a:rPr lang="en-US" sz="1750" dirty="0"/>
              <a:t>.</a:t>
            </a:r>
            <a:endParaRPr sz="1750" dirty="0"/>
          </a:p>
          <a:p>
            <a:pPr marL="457200" marR="0" lvl="0" indent="-228600" algn="l" rtl="0">
              <a:lnSpc>
                <a:spcPct val="90000"/>
              </a:lnSpc>
              <a:spcBef>
                <a:spcPts val="1000"/>
              </a:spcBef>
              <a:spcAft>
                <a:spcPts val="0"/>
              </a:spcAft>
              <a:buClr>
                <a:schemeClr val="dk1"/>
              </a:buClr>
              <a:buSzPts val="1800"/>
              <a:buFont typeface="Arial"/>
              <a:buNone/>
            </a:pPr>
            <a:r>
              <a:rPr lang="en-US" sz="1750" b="1" dirty="0" err="1"/>
              <a:t>Γι</a:t>
            </a:r>
            <a:r>
              <a:rPr lang="en-US" sz="1750" b="1" dirty="0"/>
              <a:t>α</a:t>
            </a:r>
            <a:r>
              <a:rPr lang="en-US" sz="1750" b="1" dirty="0" err="1"/>
              <a:t>τί</a:t>
            </a:r>
            <a:r>
              <a:rPr lang="en-US" sz="1750" b="1" dirty="0"/>
              <a:t> </a:t>
            </a:r>
            <a:r>
              <a:rPr lang="en-US" sz="1750" b="1" dirty="0" err="1"/>
              <a:t>είν</a:t>
            </a:r>
            <a:r>
              <a:rPr lang="en-US" sz="1750" b="1" dirty="0"/>
              <a:t>α</a:t>
            </a:r>
            <a:r>
              <a:rPr lang="en-US" sz="1750" b="1" dirty="0" err="1"/>
              <a:t>ι</a:t>
            </a:r>
            <a:r>
              <a:rPr lang="en-US" sz="1750" b="1" dirty="0"/>
              <a:t> </a:t>
            </a:r>
            <a:r>
              <a:rPr lang="en-US" sz="1750" b="1" dirty="0" err="1"/>
              <a:t>σημ</a:t>
            </a:r>
            <a:r>
              <a:rPr lang="en-US" sz="1750" b="1" dirty="0"/>
              <a:t>α</a:t>
            </a:r>
            <a:r>
              <a:rPr lang="en-US" sz="1750" b="1" dirty="0" err="1"/>
              <a:t>ντικό</a:t>
            </a:r>
            <a:r>
              <a:rPr lang="el-GR" sz="1750" b="1" dirty="0"/>
              <a:t>;</a:t>
            </a:r>
            <a:br>
              <a:rPr lang="en-US" sz="1750" dirty="0"/>
            </a:br>
            <a:r>
              <a:rPr lang="en-US" sz="1750" dirty="0" err="1"/>
              <a:t>Ότ</a:t>
            </a:r>
            <a:r>
              <a:rPr lang="en-US" sz="1750" dirty="0"/>
              <a:t>α</a:t>
            </a:r>
            <a:r>
              <a:rPr lang="en-US" sz="1750" dirty="0" err="1"/>
              <a:t>ν</a:t>
            </a:r>
            <a:r>
              <a:rPr lang="en-US" sz="1750" dirty="0"/>
              <a:t> </a:t>
            </a:r>
            <a:r>
              <a:rPr lang="en-US" sz="1750" dirty="0" err="1"/>
              <a:t>υ</a:t>
            </a:r>
            <a:r>
              <a:rPr lang="en-US" sz="1750" dirty="0"/>
              <a:t>π</a:t>
            </a:r>
            <a:r>
              <a:rPr lang="en-US" sz="1750" dirty="0" err="1"/>
              <a:t>οστηρίζοντ</a:t>
            </a:r>
            <a:r>
              <a:rPr lang="en-US" sz="1750" dirty="0"/>
              <a:t>α</a:t>
            </a:r>
            <a:r>
              <a:rPr lang="en-US" sz="1750" dirty="0" err="1"/>
              <a:t>ι</a:t>
            </a:r>
            <a:r>
              <a:rPr lang="en-US" sz="1750" dirty="0"/>
              <a:t> </a:t>
            </a:r>
            <a:r>
              <a:rPr lang="en-US" sz="1750" dirty="0" err="1"/>
              <a:t>κ</a:t>
            </a:r>
            <a:r>
              <a:rPr lang="en-US" sz="1750" dirty="0"/>
              <a:t>α</a:t>
            </a:r>
            <a:r>
              <a:rPr lang="en-US" sz="1750" dirty="0" err="1"/>
              <a:t>ι</a:t>
            </a:r>
            <a:r>
              <a:rPr lang="en-US" sz="1750" dirty="0"/>
              <a:t> </a:t>
            </a:r>
            <a:r>
              <a:rPr lang="en-US" sz="1750" dirty="0" err="1"/>
              <a:t>οι</a:t>
            </a:r>
            <a:r>
              <a:rPr lang="en-US" sz="1750" dirty="0"/>
              <a:t> </a:t>
            </a:r>
            <a:r>
              <a:rPr lang="en-US" sz="1750" dirty="0" err="1"/>
              <a:t>τέσσερις</a:t>
            </a:r>
            <a:r>
              <a:rPr lang="en-US" sz="1750" dirty="0"/>
              <a:t> </a:t>
            </a:r>
            <a:r>
              <a:rPr lang="en-US" sz="1750" dirty="0" err="1"/>
              <a:t>τομείς</a:t>
            </a:r>
            <a:r>
              <a:rPr lang="en-US" sz="1750" dirty="0"/>
              <a:t>, </a:t>
            </a:r>
            <a:r>
              <a:rPr lang="en-US" sz="1750" dirty="0" err="1"/>
              <a:t>η</a:t>
            </a:r>
            <a:r>
              <a:rPr lang="en-US" sz="1750" dirty="0"/>
              <a:t> </a:t>
            </a:r>
            <a:r>
              <a:rPr lang="en-US" sz="1750" dirty="0" err="1"/>
              <a:t>μάθηση</a:t>
            </a:r>
            <a:r>
              <a:rPr lang="en-US" sz="1750" dirty="0"/>
              <a:t> β</a:t>
            </a:r>
            <a:r>
              <a:rPr lang="en-US" sz="1750" dirty="0" err="1"/>
              <a:t>ελτιώνετ</a:t>
            </a:r>
            <a:r>
              <a:rPr lang="en-US" sz="1750" dirty="0"/>
              <a:t>α</a:t>
            </a:r>
            <a:r>
              <a:rPr lang="en-US" sz="1750" dirty="0" err="1"/>
              <a:t>ι</a:t>
            </a:r>
            <a:r>
              <a:rPr lang="en-US" sz="1750" dirty="0"/>
              <a:t> </a:t>
            </a:r>
            <a:r>
              <a:rPr lang="en-US" sz="1750" dirty="0" err="1"/>
              <a:t>κ</a:t>
            </a:r>
            <a:r>
              <a:rPr lang="en-US" sz="1750" dirty="0"/>
              <a:t>α</a:t>
            </a:r>
            <a:r>
              <a:rPr lang="en-US" sz="1750" dirty="0" err="1"/>
              <a:t>ι</a:t>
            </a:r>
            <a:r>
              <a:rPr lang="en-US" sz="1750" dirty="0"/>
              <a:t> </a:t>
            </a:r>
            <a:r>
              <a:rPr lang="en-US" sz="1750" dirty="0" err="1"/>
              <a:t>το</a:t>
            </a:r>
            <a:r>
              <a:rPr lang="en-US" sz="1750" dirty="0"/>
              <a:t> </a:t>
            </a:r>
            <a:r>
              <a:rPr lang="en-US" sz="1750" dirty="0" err="1"/>
              <a:t>άγχος</a:t>
            </a:r>
            <a:r>
              <a:rPr lang="en-US" sz="1750" dirty="0"/>
              <a:t> </a:t>
            </a:r>
            <a:r>
              <a:rPr lang="en-US" sz="1750" dirty="0" err="1"/>
              <a:t>μειώνετ</a:t>
            </a:r>
            <a:r>
              <a:rPr lang="en-US" sz="1750" dirty="0"/>
              <a:t>α</a:t>
            </a:r>
            <a:r>
              <a:rPr lang="en-US" sz="1750" dirty="0" err="1"/>
              <a:t>ι</a:t>
            </a:r>
            <a:r>
              <a:rPr lang="en-US" sz="1750" dirty="0"/>
              <a:t>.</a:t>
            </a:r>
            <a:endParaRPr sz="1750" dirty="0"/>
          </a:p>
          <a:p>
            <a:pPr marL="0" lvl="0" indent="0" algn="l" rtl="0">
              <a:lnSpc>
                <a:spcPct val="90000"/>
              </a:lnSpc>
              <a:spcBef>
                <a:spcPts val="1200"/>
              </a:spcBef>
              <a:spcAft>
                <a:spcPts val="0"/>
              </a:spcAft>
              <a:buClr>
                <a:schemeClr val="dk1"/>
              </a:buClr>
              <a:buSzPts val="1800"/>
              <a:buNone/>
            </a:pPr>
            <a:endParaRPr sz="1750" dirty="0"/>
          </a:p>
        </p:txBody>
      </p:sp>
      <p:sp>
        <p:nvSpPr>
          <p:cNvPr id="168" name="Google Shape;168;p5"/>
          <p:cNvSpPr/>
          <p:nvPr/>
        </p:nvSpPr>
        <p:spPr>
          <a:xfrm>
            <a:off x="8599345" y="1708546"/>
            <a:ext cx="3218361" cy="333756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69" name="Google Shape;169;p5"/>
          <p:cNvSpPr txBox="1"/>
          <p:nvPr/>
        </p:nvSpPr>
        <p:spPr>
          <a:xfrm>
            <a:off x="8690785" y="1777817"/>
            <a:ext cx="2971800" cy="30469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err="1">
                <a:solidFill>
                  <a:srgbClr val="000000"/>
                </a:solidFill>
                <a:latin typeface="Calibri"/>
                <a:ea typeface="Calibri"/>
                <a:cs typeface="Calibri"/>
                <a:sym typeface="Calibri"/>
              </a:rPr>
              <a:t>Ποιος</a:t>
            </a:r>
            <a:r>
              <a:rPr lang="en-US" sz="2400" b="1" i="0" u="none" strike="noStrike" cap="none" dirty="0">
                <a:solidFill>
                  <a:srgbClr val="000000"/>
                </a:solidFill>
                <a:latin typeface="Calibri"/>
                <a:ea typeface="Calibri"/>
                <a:cs typeface="Calibri"/>
                <a:sym typeface="Calibri"/>
              </a:rPr>
              <a:t> </a:t>
            </a:r>
            <a:r>
              <a:rPr lang="en-US" sz="2400" b="1" i="0" u="none" strike="noStrike" cap="none" dirty="0" err="1">
                <a:solidFill>
                  <a:srgbClr val="000000"/>
                </a:solidFill>
                <a:latin typeface="Calibri"/>
                <a:ea typeface="Calibri"/>
                <a:cs typeface="Calibri"/>
                <a:sym typeface="Calibri"/>
              </a:rPr>
              <a:t>τομέ</a:t>
            </a:r>
            <a:r>
              <a:rPr lang="en-US" sz="2400" b="1" i="0" u="none" strike="noStrike" cap="none" dirty="0">
                <a:solidFill>
                  <a:srgbClr val="000000"/>
                </a:solidFill>
                <a:latin typeface="Calibri"/>
                <a:ea typeface="Calibri"/>
                <a:cs typeface="Calibri"/>
                <a:sym typeface="Calibri"/>
              </a:rPr>
              <a:t>α</a:t>
            </a:r>
            <a:r>
              <a:rPr lang="en-US" sz="2400" b="1" i="0" u="none" strike="noStrike" cap="none" dirty="0" err="1">
                <a:solidFill>
                  <a:srgbClr val="000000"/>
                </a:solidFill>
                <a:latin typeface="Calibri"/>
                <a:ea typeface="Calibri"/>
                <a:cs typeface="Calibri"/>
                <a:sym typeface="Calibri"/>
              </a:rPr>
              <a:t>ς</a:t>
            </a:r>
            <a:r>
              <a:rPr lang="en-US" sz="2400" b="1" i="0" u="none" strike="noStrike" cap="none" dirty="0">
                <a:solidFill>
                  <a:srgbClr val="000000"/>
                </a:solidFill>
                <a:latin typeface="Calibri"/>
                <a:ea typeface="Calibri"/>
                <a:cs typeface="Calibri"/>
                <a:sym typeface="Calibri"/>
              </a:rPr>
              <a:t> </a:t>
            </a:r>
            <a:r>
              <a:rPr lang="en-US" sz="2400" b="1" i="0" u="none" strike="noStrike" cap="none" dirty="0" err="1">
                <a:solidFill>
                  <a:srgbClr val="000000"/>
                </a:solidFill>
                <a:latin typeface="Calibri"/>
                <a:ea typeface="Calibri"/>
                <a:cs typeface="Calibri"/>
                <a:sym typeface="Calibri"/>
              </a:rPr>
              <a:t>λ</a:t>
            </a:r>
            <a:r>
              <a:rPr lang="en-US" sz="2400" b="1" i="0" u="none" strike="noStrike" cap="none" dirty="0">
                <a:solidFill>
                  <a:srgbClr val="000000"/>
                </a:solidFill>
                <a:latin typeface="Calibri"/>
                <a:ea typeface="Calibri"/>
                <a:cs typeface="Calibri"/>
                <a:sym typeface="Calibri"/>
              </a:rPr>
              <a:t>α</a:t>
            </a:r>
            <a:r>
              <a:rPr lang="en-US" sz="2400" b="1" i="0" u="none" strike="noStrike" cap="none" dirty="0" err="1">
                <a:solidFill>
                  <a:srgbClr val="000000"/>
                </a:solidFill>
                <a:latin typeface="Calibri"/>
                <a:ea typeface="Calibri"/>
                <a:cs typeface="Calibri"/>
                <a:sym typeface="Calibri"/>
              </a:rPr>
              <a:t>μ</a:t>
            </a:r>
            <a:r>
              <a:rPr lang="en-US" sz="2400" b="1" i="0" u="none" strike="noStrike" cap="none" dirty="0">
                <a:solidFill>
                  <a:srgbClr val="000000"/>
                </a:solidFill>
                <a:latin typeface="Calibri"/>
                <a:ea typeface="Calibri"/>
                <a:cs typeface="Calibri"/>
                <a:sym typeface="Calibri"/>
              </a:rPr>
              <a:t>β</a:t>
            </a:r>
            <a:r>
              <a:rPr lang="en-US" sz="2400" b="1" i="0" u="none" strike="noStrike" cap="none" dirty="0" err="1">
                <a:solidFill>
                  <a:srgbClr val="000000"/>
                </a:solidFill>
                <a:latin typeface="Calibri"/>
                <a:ea typeface="Calibri"/>
                <a:cs typeface="Calibri"/>
                <a:sym typeface="Calibri"/>
              </a:rPr>
              <a:t>άνει</a:t>
            </a:r>
            <a:r>
              <a:rPr lang="en-US" sz="2400" b="1" i="0" u="none" strike="noStrike" cap="none" dirty="0">
                <a:solidFill>
                  <a:srgbClr val="000000"/>
                </a:solidFill>
                <a:latin typeface="Calibri"/>
                <a:ea typeface="Calibri"/>
                <a:cs typeface="Calibri"/>
                <a:sym typeface="Calibri"/>
              </a:rPr>
              <a:t> </a:t>
            </a:r>
            <a:r>
              <a:rPr lang="en-US" sz="2400" b="1" i="0" u="none" strike="noStrike" cap="none" dirty="0" err="1">
                <a:solidFill>
                  <a:srgbClr val="000000"/>
                </a:solidFill>
                <a:latin typeface="Calibri"/>
                <a:ea typeface="Calibri"/>
                <a:cs typeface="Calibri"/>
                <a:sym typeface="Calibri"/>
              </a:rPr>
              <a:t>τη</a:t>
            </a:r>
            <a:r>
              <a:rPr lang="en-US" sz="2400" b="1" i="0" u="none" strike="noStrike" cap="none" dirty="0">
                <a:solidFill>
                  <a:srgbClr val="000000"/>
                </a:solidFill>
                <a:latin typeface="Calibri"/>
                <a:ea typeface="Calibri"/>
                <a:cs typeface="Calibri"/>
                <a:sym typeface="Calibri"/>
              </a:rPr>
              <a:t> </a:t>
            </a:r>
            <a:r>
              <a:rPr lang="en-US" sz="2400" b="1" i="0" u="none" strike="noStrike" cap="none" dirty="0" err="1">
                <a:solidFill>
                  <a:srgbClr val="000000"/>
                </a:solidFill>
                <a:latin typeface="Calibri"/>
                <a:ea typeface="Calibri"/>
                <a:cs typeface="Calibri"/>
                <a:sym typeface="Calibri"/>
              </a:rPr>
              <a:t>μεγ</a:t>
            </a:r>
            <a:r>
              <a:rPr lang="en-US" sz="2400" b="1" i="0" u="none" strike="noStrike" cap="none" dirty="0">
                <a:solidFill>
                  <a:srgbClr val="000000"/>
                </a:solidFill>
                <a:latin typeface="Calibri"/>
                <a:ea typeface="Calibri"/>
                <a:cs typeface="Calibri"/>
                <a:sym typeface="Calibri"/>
              </a:rPr>
              <a:t>α</a:t>
            </a:r>
            <a:r>
              <a:rPr lang="en-US" sz="2400" b="1" i="0" u="none" strike="noStrike" cap="none" dirty="0" err="1">
                <a:solidFill>
                  <a:srgbClr val="000000"/>
                </a:solidFill>
                <a:latin typeface="Calibri"/>
                <a:ea typeface="Calibri"/>
                <a:cs typeface="Calibri"/>
                <a:sym typeface="Calibri"/>
              </a:rPr>
              <a:t>λύτερη</a:t>
            </a:r>
            <a:r>
              <a:rPr lang="en-US" sz="2400" b="1" i="0" u="none" strike="noStrike" cap="none" dirty="0">
                <a:solidFill>
                  <a:srgbClr val="000000"/>
                </a:solidFill>
                <a:latin typeface="Calibri"/>
                <a:ea typeface="Calibri"/>
                <a:cs typeface="Calibri"/>
                <a:sym typeface="Calibri"/>
              </a:rPr>
              <a:t> π</a:t>
            </a:r>
            <a:r>
              <a:rPr lang="en-US" sz="2400" b="1" i="0" u="none" strike="noStrike" cap="none" dirty="0" err="1">
                <a:solidFill>
                  <a:srgbClr val="000000"/>
                </a:solidFill>
                <a:latin typeface="Calibri"/>
                <a:ea typeface="Calibri"/>
                <a:cs typeface="Calibri"/>
                <a:sym typeface="Calibri"/>
              </a:rPr>
              <a:t>ροσοχή</a:t>
            </a:r>
            <a:r>
              <a:rPr lang="en-US" sz="2400" b="1" i="0" u="none" strike="noStrike" cap="none" dirty="0">
                <a:solidFill>
                  <a:srgbClr val="000000"/>
                </a:solidFill>
                <a:latin typeface="Calibri"/>
                <a:ea typeface="Calibri"/>
                <a:cs typeface="Calibri"/>
                <a:sym typeface="Calibri"/>
              </a:rPr>
              <a:t> </a:t>
            </a:r>
            <a:r>
              <a:rPr lang="en-US" sz="2400" b="1" i="0" u="none" strike="noStrike" cap="none" dirty="0" err="1">
                <a:solidFill>
                  <a:srgbClr val="000000"/>
                </a:solidFill>
                <a:latin typeface="Calibri"/>
                <a:ea typeface="Calibri"/>
                <a:cs typeface="Calibri"/>
                <a:sym typeface="Calibri"/>
              </a:rPr>
              <a:t>στο</a:t>
            </a:r>
            <a:r>
              <a:rPr lang="en-US" sz="2400" b="1" i="0" u="none" strike="noStrike" cap="none" dirty="0">
                <a:solidFill>
                  <a:srgbClr val="000000"/>
                </a:solidFill>
                <a:latin typeface="Calibri"/>
                <a:ea typeface="Calibri"/>
                <a:cs typeface="Calibri"/>
                <a:sym typeface="Calibri"/>
              </a:rPr>
              <a:t> </a:t>
            </a:r>
            <a:r>
              <a:rPr lang="en-US" sz="2400" b="1" i="0" u="none" strike="noStrike" cap="none" dirty="0" err="1">
                <a:solidFill>
                  <a:srgbClr val="000000"/>
                </a:solidFill>
                <a:latin typeface="Calibri"/>
                <a:ea typeface="Calibri"/>
                <a:cs typeface="Calibri"/>
                <a:sym typeface="Calibri"/>
              </a:rPr>
              <a:t>σχολείο</a:t>
            </a:r>
            <a:r>
              <a:rPr lang="en-US" sz="2400" b="1" i="0" u="none" strike="noStrike" cap="none" dirty="0">
                <a:solidFill>
                  <a:srgbClr val="000000"/>
                </a:solidFill>
                <a:latin typeface="Calibri"/>
                <a:ea typeface="Calibri"/>
                <a:cs typeface="Calibri"/>
                <a:sym typeface="Calibri"/>
              </a:rPr>
              <a:t> </a:t>
            </a:r>
            <a:r>
              <a:rPr lang="en-US" sz="2400" b="1" i="0" u="none" strike="noStrike" cap="none" dirty="0" err="1">
                <a:solidFill>
                  <a:srgbClr val="000000"/>
                </a:solidFill>
                <a:latin typeface="Calibri"/>
                <a:ea typeface="Calibri"/>
                <a:cs typeface="Calibri"/>
                <a:sym typeface="Calibri"/>
              </a:rPr>
              <a:t>σ</a:t>
            </a:r>
            <a:r>
              <a:rPr lang="en-US" sz="2400" b="1" i="0" u="none" strike="noStrike" cap="none" dirty="0">
                <a:solidFill>
                  <a:srgbClr val="000000"/>
                </a:solidFill>
                <a:latin typeface="Calibri"/>
                <a:ea typeface="Calibri"/>
                <a:cs typeface="Calibri"/>
                <a:sym typeface="Calibri"/>
              </a:rPr>
              <a:t>α</a:t>
            </a:r>
            <a:r>
              <a:rPr lang="en-US" sz="2400" b="1" i="0" u="none" strike="noStrike" cap="none" dirty="0" err="1">
                <a:solidFill>
                  <a:srgbClr val="000000"/>
                </a:solidFill>
                <a:latin typeface="Calibri"/>
                <a:ea typeface="Calibri"/>
                <a:cs typeface="Calibri"/>
                <a:sym typeface="Calibri"/>
              </a:rPr>
              <a:t>ς</a:t>
            </a:r>
            <a:r>
              <a:rPr lang="en-US" sz="2400" b="1" i="0" u="none" strike="noStrike" cap="none" dirty="0">
                <a:solidFill>
                  <a:srgbClr val="000000"/>
                </a:solidFill>
                <a:latin typeface="Calibri"/>
                <a:ea typeface="Calibri"/>
                <a:cs typeface="Calibri"/>
                <a:sym typeface="Calibri"/>
              </a:rPr>
              <a:t>;</a:t>
            </a:r>
            <a:endParaRPr dirty="0"/>
          </a:p>
          <a:p>
            <a:pPr marL="457200" marR="0" lvl="0" indent="-457200" algn="l" rtl="0">
              <a:lnSpc>
                <a:spcPct val="100000"/>
              </a:lnSpc>
              <a:spcBef>
                <a:spcPts val="0"/>
              </a:spcBef>
              <a:spcAft>
                <a:spcPts val="0"/>
              </a:spcAft>
              <a:buClr>
                <a:srgbClr val="000000"/>
              </a:buClr>
              <a:buSzPts val="2400"/>
              <a:buFont typeface="Arial"/>
              <a:buAutoNum type="alphaUcPeriod"/>
            </a:pPr>
            <a:r>
              <a:rPr lang="en-US" sz="2400" b="0" i="0" u="none" strike="noStrike" cap="none" dirty="0" err="1">
                <a:solidFill>
                  <a:srgbClr val="000000"/>
                </a:solidFill>
                <a:latin typeface="Calibri"/>
                <a:ea typeface="Calibri"/>
                <a:cs typeface="Calibri"/>
                <a:sym typeface="Calibri"/>
              </a:rPr>
              <a:t>Συν</a:t>
            </a:r>
            <a:r>
              <a:rPr lang="en-US" sz="2400" b="0" i="0" u="none" strike="noStrike" cap="none" dirty="0">
                <a:solidFill>
                  <a:srgbClr val="000000"/>
                </a:solidFill>
                <a:latin typeface="Calibri"/>
                <a:ea typeface="Calibri"/>
                <a:cs typeface="Calibri"/>
                <a:sym typeface="Calibri"/>
              </a:rPr>
              <a:t>α</a:t>
            </a:r>
            <a:r>
              <a:rPr lang="en-US" sz="2400" b="0" i="0" u="none" strike="noStrike" cap="none" dirty="0" err="1">
                <a:solidFill>
                  <a:srgbClr val="000000"/>
                </a:solidFill>
                <a:latin typeface="Calibri"/>
                <a:ea typeface="Calibri"/>
                <a:cs typeface="Calibri"/>
                <a:sym typeface="Calibri"/>
              </a:rPr>
              <a:t>ισθημ</a:t>
            </a:r>
            <a:r>
              <a:rPr lang="en-US" sz="2400" b="0" i="0" u="none" strike="noStrike" cap="none" dirty="0">
                <a:solidFill>
                  <a:srgbClr val="000000"/>
                </a:solidFill>
                <a:latin typeface="Calibri"/>
                <a:ea typeface="Calibri"/>
                <a:cs typeface="Calibri"/>
                <a:sym typeface="Calibri"/>
              </a:rPr>
              <a:t>α</a:t>
            </a:r>
            <a:r>
              <a:rPr lang="en-US" sz="2400" b="0" i="0" u="none" strike="noStrike" cap="none" dirty="0" err="1">
                <a:solidFill>
                  <a:srgbClr val="000000"/>
                </a:solidFill>
                <a:latin typeface="Calibri"/>
                <a:ea typeface="Calibri"/>
                <a:cs typeface="Calibri"/>
                <a:sym typeface="Calibri"/>
              </a:rPr>
              <a:t>τικός</a:t>
            </a:r>
            <a:endParaRPr dirty="0"/>
          </a:p>
          <a:p>
            <a:pPr marL="457200" marR="0" lvl="0" indent="-457200" algn="l" rtl="0">
              <a:lnSpc>
                <a:spcPct val="100000"/>
              </a:lnSpc>
              <a:spcBef>
                <a:spcPts val="0"/>
              </a:spcBef>
              <a:spcAft>
                <a:spcPts val="0"/>
              </a:spcAft>
              <a:buClr>
                <a:srgbClr val="000000"/>
              </a:buClr>
              <a:buSzPts val="2400"/>
              <a:buFont typeface="Arial"/>
              <a:buAutoNum type="alphaUcPeriod"/>
            </a:pPr>
            <a:r>
              <a:rPr lang="en-US" sz="2400" b="0" i="0" u="none" strike="noStrike" cap="none" dirty="0" err="1">
                <a:solidFill>
                  <a:srgbClr val="000000"/>
                </a:solidFill>
                <a:latin typeface="Calibri"/>
                <a:ea typeface="Calibri"/>
                <a:cs typeface="Calibri"/>
                <a:sym typeface="Calibri"/>
              </a:rPr>
              <a:t>Κοινωνικός</a:t>
            </a:r>
            <a:endParaRPr dirty="0"/>
          </a:p>
          <a:p>
            <a:pPr marR="0" lvl="0" algn="l" rtl="0">
              <a:lnSpc>
                <a:spcPct val="100000"/>
              </a:lnSpc>
              <a:spcBef>
                <a:spcPts val="0"/>
              </a:spcBef>
              <a:spcAft>
                <a:spcPts val="0"/>
              </a:spcAft>
              <a:buClr>
                <a:srgbClr val="000000"/>
              </a:buClr>
              <a:buSzPts val="2400"/>
            </a:pPr>
            <a:r>
              <a:rPr lang="el-GR" sz="2400" b="0" i="0" u="none" strike="noStrike" cap="none" dirty="0">
                <a:solidFill>
                  <a:srgbClr val="000000"/>
                </a:solidFill>
                <a:latin typeface="Calibri"/>
                <a:ea typeface="Calibri"/>
                <a:cs typeface="Calibri"/>
                <a:sym typeface="Calibri"/>
              </a:rPr>
              <a:t>Γ.    </a:t>
            </a:r>
            <a:r>
              <a:rPr lang="en-US" sz="2400" b="0" i="0" u="none" strike="noStrike" cap="none" dirty="0" err="1">
                <a:solidFill>
                  <a:srgbClr val="000000"/>
                </a:solidFill>
                <a:latin typeface="Calibri"/>
                <a:ea typeface="Calibri"/>
                <a:cs typeface="Calibri"/>
                <a:sym typeface="Calibri"/>
              </a:rPr>
              <a:t>Σωμ</a:t>
            </a:r>
            <a:r>
              <a:rPr lang="en-US" sz="2400" b="0" i="0" u="none" strike="noStrike" cap="none" dirty="0">
                <a:solidFill>
                  <a:srgbClr val="000000"/>
                </a:solidFill>
                <a:latin typeface="Calibri"/>
                <a:ea typeface="Calibri"/>
                <a:cs typeface="Calibri"/>
                <a:sym typeface="Calibri"/>
              </a:rPr>
              <a:t>α</a:t>
            </a:r>
            <a:r>
              <a:rPr lang="en-US" sz="2400" b="0" i="0" u="none" strike="noStrike" cap="none" dirty="0" err="1">
                <a:solidFill>
                  <a:srgbClr val="000000"/>
                </a:solidFill>
                <a:latin typeface="Calibri"/>
                <a:ea typeface="Calibri"/>
                <a:cs typeface="Calibri"/>
                <a:sym typeface="Calibri"/>
              </a:rPr>
              <a:t>τικός</a:t>
            </a:r>
            <a:endParaRPr dirty="0"/>
          </a:p>
          <a:p>
            <a:pPr marR="0" lvl="0" algn="l" rtl="0">
              <a:lnSpc>
                <a:spcPct val="100000"/>
              </a:lnSpc>
              <a:spcBef>
                <a:spcPts val="0"/>
              </a:spcBef>
              <a:spcAft>
                <a:spcPts val="0"/>
              </a:spcAft>
              <a:buClr>
                <a:srgbClr val="000000"/>
              </a:buClr>
              <a:buSzPts val="2400"/>
            </a:pPr>
            <a:r>
              <a:rPr lang="el-GR" sz="2400" b="0" i="0" u="none" strike="noStrike" cap="none" dirty="0">
                <a:solidFill>
                  <a:srgbClr val="000000"/>
                </a:solidFill>
                <a:latin typeface="Calibri"/>
                <a:ea typeface="Calibri"/>
                <a:cs typeface="Calibri"/>
                <a:sym typeface="Calibri"/>
              </a:rPr>
              <a:t>Δ.   </a:t>
            </a:r>
            <a:r>
              <a:rPr lang="en-US" sz="2400" b="0" i="0" u="none" strike="noStrike" cap="none" dirty="0" err="1">
                <a:solidFill>
                  <a:srgbClr val="000000"/>
                </a:solidFill>
                <a:latin typeface="Calibri"/>
                <a:ea typeface="Calibri"/>
                <a:cs typeface="Calibri"/>
                <a:sym typeface="Calibri"/>
              </a:rPr>
              <a:t>Γνωστικός</a:t>
            </a:r>
            <a:endParaRPr sz="2400" b="0" i="0" u="none" strike="noStrike" cap="none" dirty="0">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2180</Words>
  <Application>Microsoft Macintosh PowerPoint</Application>
  <PresentationFormat>Widescreen</PresentationFormat>
  <Paragraphs>148</Paragraphs>
  <Slides>18</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Open Sans</vt:lpstr>
      <vt:lpstr>CARDET Course template - Cover page</vt:lpstr>
      <vt:lpstr>CARDET Course template</vt:lpstr>
      <vt:lpstr>Ευημερεύοντα Σχολεία: Μια Συστημική, Ολιστική Σχολική Προσέγγιση στην Ψυχική Υγεία και Ευημερία </vt:lpstr>
      <vt:lpstr>ΠΕ3: Κατάρτιση και ανάπτυξη ικανοτήτων (D3.1) </vt:lpstr>
      <vt:lpstr>Βασικές αρχές της Ολιστικής Ευημερίας και της Θετικής Ψυχολογίας</vt:lpstr>
      <vt:lpstr>Ενότητα 1.1 – Εισαγωγή στην ευημερία στο σχολείο</vt:lpstr>
      <vt:lpstr>Ενότητα 1.1 – Εισαγωγή στην ευημερία στο σχολείο</vt:lpstr>
      <vt:lpstr>Ενότητα 1.1 – Εισαγωγή στην ευημερία στο σχολείο</vt:lpstr>
      <vt:lpstr>Ενότητα 1.1 – Εισαγωγή στην ευημερία στο σχολείο</vt:lpstr>
      <vt:lpstr>Ενότητα 1.1 – Εισαγωγή στην ευημερία στο σχολείο</vt:lpstr>
      <vt:lpstr>Ενότητα 1.1 – Εισαγωγή στην ευημερία στο σχολείο</vt:lpstr>
      <vt:lpstr>Ενότητα 1.1 – Εισαγωγή στην ευημερία στο σχολείο</vt:lpstr>
      <vt:lpstr>Ενότητα 1.1 – Εισαγωγή στην ευημερία στο σχολείο</vt:lpstr>
      <vt:lpstr>Ενότητα 1.1 – Εισαγωγή στην ευημερία στο σχολείο</vt:lpstr>
      <vt:lpstr>Ενότητα 1.1 – Εισαγωγή στην ευημερία στο σχολείο</vt:lpstr>
      <vt:lpstr>Ενότητα 1.1 – Εισαγωγή στην ευημερία στο σχολείο</vt:lpstr>
      <vt:lpstr> Προεπισκόπηση της Ενότητας 1.2: Εισαγωγή στο μοντέλο PERMA</vt:lpstr>
      <vt:lpstr>Αναφορές</vt:lpstr>
      <vt:lpstr>Ευχαριστούμε για την προσοχή σας!</vt:lpstr>
      <vt:lpstr>https://thrivingschools.eu/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2Fast4u</dc:creator>
  <cp:keywords>, docId:9E5890AC6035B27DEA4220414C0532D5</cp:keywords>
  <cp:lastModifiedBy>Chrysostomos Constantinides</cp:lastModifiedBy>
  <cp:revision>19</cp:revision>
  <dcterms:created xsi:type="dcterms:W3CDTF">2014-07-11T09:12:14Z</dcterms:created>
  <dcterms:modified xsi:type="dcterms:W3CDTF">2025-11-25T06:51:49Z</dcterms:modified>
</cp:coreProperties>
</file>